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4"/>
  </p:notesMasterIdLst>
  <p:sldIdLst>
    <p:sldId id="256" r:id="rId5"/>
    <p:sldId id="257" r:id="rId6"/>
    <p:sldId id="258" r:id="rId7"/>
    <p:sldId id="260" r:id="rId8"/>
    <p:sldId id="261" r:id="rId9"/>
    <p:sldId id="262" r:id="rId10"/>
    <p:sldId id="263" r:id="rId11"/>
    <p:sldId id="264" r:id="rId12"/>
    <p:sldId id="265" r:id="rId13"/>
    <p:sldId id="266" r:id="rId14"/>
    <p:sldId id="267" r:id="rId15"/>
    <p:sldId id="268" r:id="rId16"/>
    <p:sldId id="269" r:id="rId17"/>
    <p:sldId id="270" r:id="rId18"/>
    <p:sldId id="272" r:id="rId19"/>
    <p:sldId id="273" r:id="rId20"/>
    <p:sldId id="274" r:id="rId21"/>
    <p:sldId id="275" r:id="rId22"/>
    <p:sldId id="276" r:id="rId23"/>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1300459"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lvl1pPr>
    <a:lvl2pPr marL="0" marR="0" indent="650229" algn="l" defTabSz="1300459"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lvl2pPr>
    <a:lvl3pPr marL="0" marR="0" indent="1300459" algn="l" defTabSz="1300459"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lvl3pPr>
    <a:lvl4pPr marL="0" marR="0" indent="1950690" algn="l" defTabSz="1300459"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lvl4pPr>
    <a:lvl5pPr marL="0" marR="0" indent="2600918" algn="l" defTabSz="1300459"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lvl5pPr>
    <a:lvl6pPr marL="0" marR="0" indent="3251149" algn="l" defTabSz="1300459"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lvl6pPr>
    <a:lvl7pPr marL="0" marR="0" indent="3901378" algn="l" defTabSz="1300459"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lvl7pPr>
    <a:lvl8pPr marL="0" marR="0" indent="4551608" algn="l" defTabSz="1300459"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lvl8pPr>
    <a:lvl9pPr marL="0" marR="0" indent="5201839" algn="l" defTabSz="1300459"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C79762-4B73-34CD-2BEB-AD1D6C8C2B0D}" v="19" dt="2026-06-24T11:44:12.582"/>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CCDCE"/>
          </a:solidFill>
        </a:fill>
      </a:tcStyle>
    </a:wholeTbl>
    <a:band2H>
      <a:tcTxStyle/>
      <a:tcStyle>
        <a:tcBdr/>
        <a:fill>
          <a:solidFill>
            <a:srgbClr val="E7E8E8"/>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ECAD5"/>
          </a:solidFill>
        </a:fill>
      </a:tcStyle>
    </a:wholeTbl>
    <a:band2H>
      <a:tcTxStyle/>
      <a:tcStyle>
        <a:tcBdr/>
        <a:fill>
          <a:solidFill>
            <a:srgbClr val="F7E6EB"/>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2D5"/>
          </a:solidFill>
        </a:fill>
      </a:tcStyle>
    </a:wholeTbl>
    <a:band2H>
      <a:tcTxStyle/>
      <a:tcStyle>
        <a:tcBdr/>
        <a:fill>
          <a:solidFill>
            <a:srgbClr val="E6EAEB"/>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Arial"/>
          <a:ea typeface="Arial"/>
          <a:cs typeface="Arial"/>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Arial"/>
          <a:ea typeface="Arial"/>
          <a:cs typeface="Arial"/>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Arial"/>
          <a:ea typeface="Arial"/>
          <a:cs typeface="Arial"/>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Arial"/>
          <a:ea typeface="Arial"/>
          <a:cs typeface="Arial"/>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Arial"/>
          <a:ea typeface="Arial"/>
          <a:cs typeface="Arial"/>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47" name="Shape 747"/>
          <p:cNvSpPr>
            <a:spLocks noGrp="1" noRot="1" noChangeAspect="1"/>
          </p:cNvSpPr>
          <p:nvPr>
            <p:ph type="sldImg"/>
          </p:nvPr>
        </p:nvSpPr>
        <p:spPr>
          <a:xfrm>
            <a:off x="1143000" y="685800"/>
            <a:ext cx="4572000" cy="3429000"/>
          </a:xfrm>
          <a:prstGeom prst="rect">
            <a:avLst/>
          </a:prstGeom>
        </p:spPr>
        <p:txBody>
          <a:bodyPr/>
          <a:lstStyle/>
          <a:p>
            <a:endParaRPr/>
          </a:p>
        </p:txBody>
      </p:sp>
      <p:sp>
        <p:nvSpPr>
          <p:cNvPr id="748" name="Shape 74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4" name="Shape 774"/>
          <p:cNvSpPr>
            <a:spLocks noGrp="1" noRot="1" noChangeAspect="1"/>
          </p:cNvSpPr>
          <p:nvPr>
            <p:ph type="sldImg"/>
          </p:nvPr>
        </p:nvSpPr>
        <p:spPr>
          <a:prstGeom prst="rect">
            <a:avLst/>
          </a:prstGeom>
        </p:spPr>
        <p:txBody>
          <a:bodyPr/>
          <a:lstStyle/>
          <a:p>
            <a:endParaRPr/>
          </a:p>
        </p:txBody>
      </p:sp>
      <p:sp>
        <p:nvSpPr>
          <p:cNvPr id="775" name="Shape 775"/>
          <p:cNvSpPr>
            <a:spLocks noGrp="1"/>
          </p:cNvSpPr>
          <p:nvPr>
            <p:ph type="body" sz="quarter" idx="1"/>
          </p:nvPr>
        </p:nvSpPr>
        <p:spPr>
          <a:prstGeom prst="rect">
            <a:avLst/>
          </a:prstGeom>
        </p:spPr>
        <p:txBody>
          <a:bodyPr/>
          <a:lstStyle/>
          <a:p>
            <a:r>
              <a:t>Research in Higher Educational Institutions</a:t>
            </a:r>
          </a:p>
          <a:p>
            <a:r>
              <a:t>Artistic Research is the equivalent within this kind of institutions to research base on scientific methods within other institutions</a:t>
            </a:r>
          </a:p>
          <a:p>
            <a:r>
              <a:t>All academic staff has artistic research obligations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3" name="Shape 783"/>
          <p:cNvSpPr>
            <a:spLocks noGrp="1" noRot="1" noChangeAspect="1"/>
          </p:cNvSpPr>
          <p:nvPr>
            <p:ph type="sldImg"/>
          </p:nvPr>
        </p:nvSpPr>
        <p:spPr>
          <a:prstGeom prst="rect">
            <a:avLst/>
          </a:prstGeom>
        </p:spPr>
        <p:txBody>
          <a:bodyPr/>
          <a:lstStyle/>
          <a:p>
            <a:endParaRPr/>
          </a:p>
        </p:txBody>
      </p:sp>
      <p:sp>
        <p:nvSpPr>
          <p:cNvPr id="784" name="Shape 784"/>
          <p:cNvSpPr>
            <a:spLocks noGrp="1"/>
          </p:cNvSpPr>
          <p:nvPr>
            <p:ph type="body" sz="quarter" idx="1"/>
          </p:nvPr>
        </p:nvSpPr>
        <p:spPr>
          <a:prstGeom prst="rect">
            <a:avLst/>
          </a:prstGeom>
        </p:spPr>
        <p:txBody>
          <a:bodyPr/>
          <a:lstStyle/>
          <a:p>
            <a:r>
              <a:t>Different models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1" name="Shape 791"/>
          <p:cNvSpPr>
            <a:spLocks noGrp="1" noRot="1" noChangeAspect="1"/>
          </p:cNvSpPr>
          <p:nvPr>
            <p:ph type="sldImg"/>
          </p:nvPr>
        </p:nvSpPr>
        <p:spPr>
          <a:prstGeom prst="rect">
            <a:avLst/>
          </a:prstGeom>
        </p:spPr>
        <p:txBody>
          <a:bodyPr/>
          <a:lstStyle/>
          <a:p>
            <a:endParaRPr/>
          </a:p>
        </p:txBody>
      </p:sp>
      <p:sp>
        <p:nvSpPr>
          <p:cNvPr id="792" name="Shape 792"/>
          <p:cNvSpPr>
            <a:spLocks noGrp="1"/>
          </p:cNvSpPr>
          <p:nvPr>
            <p:ph type="body" sz="quarter" idx="1"/>
          </p:nvPr>
        </p:nvSpPr>
        <p:spPr>
          <a:prstGeom prst="rect">
            <a:avLst/>
          </a:prstGeom>
        </p:spPr>
        <p:txBody>
          <a:bodyPr/>
          <a:lstStyle/>
          <a:p>
            <a:r>
              <a:t>Different models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7" name="Shape 867"/>
          <p:cNvSpPr>
            <a:spLocks noGrp="1" noRot="1" noChangeAspect="1"/>
          </p:cNvSpPr>
          <p:nvPr>
            <p:ph type="sldImg"/>
          </p:nvPr>
        </p:nvSpPr>
        <p:spPr>
          <a:prstGeom prst="rect">
            <a:avLst/>
          </a:prstGeom>
        </p:spPr>
        <p:txBody>
          <a:bodyPr/>
          <a:lstStyle/>
          <a:p>
            <a:endParaRPr/>
          </a:p>
        </p:txBody>
      </p:sp>
      <p:sp>
        <p:nvSpPr>
          <p:cNvPr id="868" name="Shape 868"/>
          <p:cNvSpPr>
            <a:spLocks noGrp="1"/>
          </p:cNvSpPr>
          <p:nvPr>
            <p:ph type="body" sz="quarter" idx="1"/>
          </p:nvPr>
        </p:nvSpPr>
        <p:spPr>
          <a:prstGeom prst="rect">
            <a:avLst/>
          </a:prstGeom>
        </p:spPr>
        <p:txBody>
          <a:bodyPr/>
          <a:lstStyle/>
          <a:p>
            <a:r>
              <a:t>Courage!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7_Tittel med logo">
    <p:spTree>
      <p:nvGrpSpPr>
        <p:cNvPr id="1" name=""/>
        <p:cNvGrpSpPr/>
        <p:nvPr/>
      </p:nvGrpSpPr>
      <p:grpSpPr>
        <a:xfrm>
          <a:off x="0" y="0"/>
          <a:ext cx="0" cy="0"/>
          <a:chOff x="0" y="0"/>
          <a:chExt cx="0" cy="0"/>
        </a:xfrm>
      </p:grpSpPr>
      <p:sp>
        <p:nvSpPr>
          <p:cNvPr id="12" name="Titteltekst"/>
          <p:cNvSpPr txBox="1">
            <a:spLocks noGrp="1"/>
          </p:cNvSpPr>
          <p:nvPr>
            <p:ph type="title"/>
          </p:nvPr>
        </p:nvSpPr>
        <p:spPr>
          <a:prstGeom prst="rect">
            <a:avLst/>
          </a:prstGeom>
        </p:spPr>
        <p:txBody>
          <a:bodyPr/>
          <a:lstStyle/>
          <a:p>
            <a:r>
              <a:t>Titteltekst</a:t>
            </a:r>
          </a:p>
        </p:txBody>
      </p:sp>
      <p:sp>
        <p:nvSpPr>
          <p:cNvPr id="13" name="Lysbilde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7_Bilde">
    <p:spTree>
      <p:nvGrpSpPr>
        <p:cNvPr id="1" name=""/>
        <p:cNvGrpSpPr/>
        <p:nvPr/>
      </p:nvGrpSpPr>
      <p:grpSpPr>
        <a:xfrm>
          <a:off x="0" y="0"/>
          <a:ext cx="0" cy="0"/>
          <a:chOff x="0" y="0"/>
          <a:chExt cx="0" cy="0"/>
        </a:xfrm>
      </p:grpSpPr>
      <p:sp>
        <p:nvSpPr>
          <p:cNvPr id="91" name="Picture Placeholder 7"/>
          <p:cNvSpPr>
            <a:spLocks noGrp="1"/>
          </p:cNvSpPr>
          <p:nvPr>
            <p:ph type="pic" idx="21"/>
          </p:nvPr>
        </p:nvSpPr>
        <p:spPr>
          <a:xfrm>
            <a:off x="650240" y="450000"/>
            <a:ext cx="11671201" cy="7978227"/>
          </a:xfrm>
          <a:prstGeom prst="rect">
            <a:avLst/>
          </a:prstGeom>
        </p:spPr>
        <p:txBody>
          <a:bodyPr lIns="91439" tIns="45719" rIns="91439" bIns="45719"/>
          <a:lstStyle/>
          <a:p>
            <a:endParaRPr/>
          </a:p>
        </p:txBody>
      </p:sp>
      <p:sp>
        <p:nvSpPr>
          <p:cNvPr id="92" name="Lysbildenummer"/>
          <p:cNvSpPr txBox="1">
            <a:spLocks noGrp="1"/>
          </p:cNvSpPr>
          <p:nvPr>
            <p:ph type="sldNum" sz="quarter" idx="2"/>
          </p:nvPr>
        </p:nvSpPr>
        <p:spPr>
          <a:xfrm>
            <a:off x="6191808" y="9155752"/>
            <a:ext cx="127001" cy="147831"/>
          </a:xfrm>
          <a:prstGeom prst="rect">
            <a:avLst/>
          </a:prstGeom>
        </p:spPr>
        <p:txBody>
          <a:bodyPr/>
          <a:lstStyle/>
          <a:p>
            <a:fld id="{86CB4B4D-7CA3-9044-876B-883B54F8677D}" type="slidenum">
              <a:t>‹#›</a:t>
            </a:fld>
            <a:endParaRPr/>
          </a:p>
        </p:txBody>
      </p:sp>
      <p:sp>
        <p:nvSpPr>
          <p:cNvPr id="93" name="Brødtekst nivå én…"/>
          <p:cNvSpPr txBox="1">
            <a:spLocks noGrp="1"/>
          </p:cNvSpPr>
          <p:nvPr>
            <p:ph type="body" sz="quarter" idx="1" hasCustomPrompt="1"/>
          </p:nvPr>
        </p:nvSpPr>
        <p:spPr>
          <a:xfrm>
            <a:off x="665999" y="9155752"/>
            <a:ext cx="4900297" cy="176973"/>
          </a:xfrm>
          <a:prstGeom prst="rect">
            <a:avLst/>
          </a:prstGeom>
        </p:spPr>
        <p:txBody>
          <a:bodyPr>
            <a:normAutofit/>
          </a:bodyPr>
          <a:lstStyle>
            <a:lvl1pPr marL="0" indent="0">
              <a:lnSpc>
                <a:spcPct val="100000"/>
              </a:lnSpc>
              <a:buChar char="​"/>
              <a:defRPr sz="1100" b="0"/>
            </a:lvl1pPr>
            <a:lvl2pPr>
              <a:lnSpc>
                <a:spcPct val="100000"/>
              </a:lnSpc>
              <a:defRPr sz="1100" b="0"/>
            </a:lvl2pPr>
            <a:lvl3pPr marL="388938" indent="-388938">
              <a:lnSpc>
                <a:spcPct val="100000"/>
              </a:lnSpc>
              <a:defRPr sz="1100" b="0"/>
            </a:lvl3pPr>
            <a:lvl4pPr>
              <a:lnSpc>
                <a:spcPct val="100000"/>
              </a:lnSpc>
              <a:defRPr sz="1100" b="0"/>
            </a:lvl4pPr>
            <a:lvl5pPr>
              <a:lnSpc>
                <a:spcPct val="100000"/>
              </a:lnSpc>
              <a:defRPr sz="1100" b="0"/>
            </a:lvl5pPr>
          </a:lstStyle>
          <a:p>
            <a:r>
              <a:t>Bildekreditering</a:t>
            </a:r>
          </a:p>
          <a:p>
            <a:pPr lvl="1"/>
            <a:endParaRPr/>
          </a:p>
          <a:p>
            <a:pPr lvl="2"/>
            <a:endParaRPr/>
          </a:p>
          <a:p>
            <a:pPr lvl="3"/>
            <a:endParaRPr/>
          </a:p>
          <a:p>
            <a:pPr lvl="4"/>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7_Tittel, tekst og bilde">
    <p:spTree>
      <p:nvGrpSpPr>
        <p:cNvPr id="1" name=""/>
        <p:cNvGrpSpPr/>
        <p:nvPr/>
      </p:nvGrpSpPr>
      <p:grpSpPr>
        <a:xfrm>
          <a:off x="0" y="0"/>
          <a:ext cx="0" cy="0"/>
          <a:chOff x="0" y="0"/>
          <a:chExt cx="0" cy="0"/>
        </a:xfrm>
      </p:grpSpPr>
      <p:sp>
        <p:nvSpPr>
          <p:cNvPr id="100" name="Picture Placeholder 10"/>
          <p:cNvSpPr>
            <a:spLocks noGrp="1"/>
          </p:cNvSpPr>
          <p:nvPr>
            <p:ph type="pic" sz="half" idx="21"/>
          </p:nvPr>
        </p:nvSpPr>
        <p:spPr>
          <a:xfrm>
            <a:off x="6651625" y="622300"/>
            <a:ext cx="5670550" cy="7805926"/>
          </a:xfrm>
          <a:prstGeom prst="rect">
            <a:avLst/>
          </a:prstGeom>
        </p:spPr>
        <p:txBody>
          <a:bodyPr lIns="91439" tIns="45719" rIns="91439" bIns="45719"/>
          <a:lstStyle/>
          <a:p>
            <a:endParaRPr/>
          </a:p>
        </p:txBody>
      </p:sp>
      <p:sp>
        <p:nvSpPr>
          <p:cNvPr id="101" name="Titteltekst"/>
          <p:cNvSpPr txBox="1">
            <a:spLocks noGrp="1"/>
          </p:cNvSpPr>
          <p:nvPr>
            <p:ph type="title"/>
          </p:nvPr>
        </p:nvSpPr>
        <p:spPr>
          <a:xfrm>
            <a:off x="650240" y="621816"/>
            <a:ext cx="5670001" cy="942617"/>
          </a:xfrm>
          <a:prstGeom prst="rect">
            <a:avLst/>
          </a:prstGeom>
        </p:spPr>
        <p:txBody>
          <a:bodyPr/>
          <a:lstStyle>
            <a:lvl1pPr>
              <a:lnSpc>
                <a:spcPts val="3400"/>
              </a:lnSpc>
              <a:defRPr sz="2300"/>
            </a:lvl1pPr>
          </a:lstStyle>
          <a:p>
            <a:r>
              <a:t>Titteltekst</a:t>
            </a:r>
          </a:p>
        </p:txBody>
      </p:sp>
      <p:sp>
        <p:nvSpPr>
          <p:cNvPr id="102" name="Lysbildenummer"/>
          <p:cNvSpPr txBox="1">
            <a:spLocks noGrp="1"/>
          </p:cNvSpPr>
          <p:nvPr>
            <p:ph type="sldNum" sz="quarter" idx="2"/>
          </p:nvPr>
        </p:nvSpPr>
        <p:spPr>
          <a:xfrm>
            <a:off x="6193239" y="9155752"/>
            <a:ext cx="127001" cy="147831"/>
          </a:xfrm>
          <a:prstGeom prst="rect">
            <a:avLst/>
          </a:prstGeom>
        </p:spPr>
        <p:txBody>
          <a:bodyPr/>
          <a:lstStyle/>
          <a:p>
            <a:fld id="{86CB4B4D-7CA3-9044-876B-883B54F8677D}" type="slidenum">
              <a:t>‹#›</a:t>
            </a:fld>
            <a:endParaRPr/>
          </a:p>
        </p:txBody>
      </p:sp>
      <p:sp>
        <p:nvSpPr>
          <p:cNvPr id="103" name="Brødtekst nivå én…"/>
          <p:cNvSpPr txBox="1">
            <a:spLocks noGrp="1"/>
          </p:cNvSpPr>
          <p:nvPr>
            <p:ph type="body" sz="half" idx="1"/>
          </p:nvPr>
        </p:nvSpPr>
        <p:spPr>
          <a:xfrm>
            <a:off x="650240" y="1871998"/>
            <a:ext cx="5670001" cy="6556228"/>
          </a:xfrm>
          <a:prstGeom prst="rect">
            <a:avLst/>
          </a:prstGeom>
        </p:spPr>
        <p:txBody>
          <a:bodyPr>
            <a:normAutofit/>
          </a:bodyPr>
          <a:lstStyle/>
          <a:p>
            <a:r>
              <a:t>Brødtekst nivå én</a:t>
            </a:r>
          </a:p>
          <a:p>
            <a:pPr lvl="1"/>
            <a:r>
              <a:t>Brødtekst nivå to</a:t>
            </a:r>
          </a:p>
          <a:p>
            <a:pPr lvl="2"/>
            <a:r>
              <a:t>Brødtekst nivå tre</a:t>
            </a:r>
          </a:p>
          <a:p>
            <a:pPr lvl="3"/>
            <a:r>
              <a:t>Brødtekst nivå fire</a:t>
            </a:r>
          </a:p>
          <a:p>
            <a:pPr lvl="4"/>
            <a:r>
              <a:t>Brødtekst nivå fem</a:t>
            </a:r>
          </a:p>
        </p:txBody>
      </p:sp>
      <p:sp>
        <p:nvSpPr>
          <p:cNvPr id="104" name="Text Placeholder 8"/>
          <p:cNvSpPr>
            <a:spLocks noGrp="1"/>
          </p:cNvSpPr>
          <p:nvPr>
            <p:ph type="body" sz="quarter" idx="22" hasCustomPrompt="1"/>
          </p:nvPr>
        </p:nvSpPr>
        <p:spPr>
          <a:xfrm>
            <a:off x="665999" y="9155752"/>
            <a:ext cx="4900298" cy="176973"/>
          </a:xfrm>
          <a:prstGeom prst="rect">
            <a:avLst/>
          </a:prstGeom>
        </p:spPr>
        <p:txBody>
          <a:bodyPr>
            <a:normAutofit/>
          </a:bodyPr>
          <a:lstStyle>
            <a:lvl1pPr marL="0" indent="0">
              <a:lnSpc>
                <a:spcPct val="100000"/>
              </a:lnSpc>
              <a:buChar char="​"/>
              <a:defRPr sz="1100" b="0"/>
            </a:lvl1pPr>
          </a:lstStyle>
          <a:p>
            <a:r>
              <a:t>Bildekreditering</a:t>
            </a: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6_Tittel med logo">
    <p:spTree>
      <p:nvGrpSpPr>
        <p:cNvPr id="1" name=""/>
        <p:cNvGrpSpPr/>
        <p:nvPr/>
      </p:nvGrpSpPr>
      <p:grpSpPr>
        <a:xfrm>
          <a:off x="0" y="0"/>
          <a:ext cx="0" cy="0"/>
          <a:chOff x="0" y="0"/>
          <a:chExt cx="0" cy="0"/>
        </a:xfrm>
      </p:grpSpPr>
      <p:sp>
        <p:nvSpPr>
          <p:cNvPr id="111" name="Titteltekst"/>
          <p:cNvSpPr txBox="1">
            <a:spLocks noGrp="1"/>
          </p:cNvSpPr>
          <p:nvPr>
            <p:ph type="title"/>
          </p:nvPr>
        </p:nvSpPr>
        <p:spPr>
          <a:prstGeom prst="rect">
            <a:avLst/>
          </a:prstGeom>
        </p:spPr>
        <p:txBody>
          <a:bodyPr/>
          <a:lstStyle>
            <a:lvl1pPr>
              <a:defRPr>
                <a:solidFill>
                  <a:schemeClr val="accent2"/>
                </a:solidFill>
              </a:defRPr>
            </a:lvl1pPr>
          </a:lstStyle>
          <a:p>
            <a:r>
              <a:t>Titteltekst</a:t>
            </a:r>
          </a:p>
        </p:txBody>
      </p:sp>
      <p:pic>
        <p:nvPicPr>
          <p:cNvPr id="112" name="Picture 4" descr="Picture 4"/>
          <p:cNvPicPr>
            <a:picLocks noChangeAspect="1"/>
          </p:cNvPicPr>
          <p:nvPr/>
        </p:nvPicPr>
        <p:blipFill>
          <a:blip r:embed="rId2"/>
          <a:stretch>
            <a:fillRect/>
          </a:stretch>
        </p:blipFill>
        <p:spPr>
          <a:xfrm>
            <a:off x="0" y="8253980"/>
            <a:ext cx="8738635" cy="1499620"/>
          </a:xfrm>
          <a:prstGeom prst="rect">
            <a:avLst/>
          </a:prstGeom>
          <a:ln w="12700">
            <a:miter lim="400000"/>
          </a:ln>
        </p:spPr>
      </p:pic>
      <p:sp>
        <p:nvSpPr>
          <p:cNvPr id="113" name="Lysbilde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6_Tittel">
    <p:spTree>
      <p:nvGrpSpPr>
        <p:cNvPr id="1" name=""/>
        <p:cNvGrpSpPr/>
        <p:nvPr/>
      </p:nvGrpSpPr>
      <p:grpSpPr>
        <a:xfrm>
          <a:off x="0" y="0"/>
          <a:ext cx="0" cy="0"/>
          <a:chOff x="0" y="0"/>
          <a:chExt cx="0" cy="0"/>
        </a:xfrm>
      </p:grpSpPr>
      <p:sp>
        <p:nvSpPr>
          <p:cNvPr id="120" name="Titteltekst"/>
          <p:cNvSpPr txBox="1">
            <a:spLocks noGrp="1"/>
          </p:cNvSpPr>
          <p:nvPr>
            <p:ph type="title"/>
          </p:nvPr>
        </p:nvSpPr>
        <p:spPr>
          <a:xfrm>
            <a:off x="665999" y="667244"/>
            <a:ext cx="11688562" cy="2841405"/>
          </a:xfrm>
          <a:prstGeom prst="rect">
            <a:avLst/>
          </a:prstGeom>
        </p:spPr>
        <p:txBody>
          <a:bodyPr/>
          <a:lstStyle>
            <a:lvl1pPr>
              <a:defRPr>
                <a:solidFill>
                  <a:schemeClr val="accent2"/>
                </a:solidFill>
              </a:defRPr>
            </a:lvl1pPr>
          </a:lstStyle>
          <a:p>
            <a:r>
              <a:t>Titteltekst</a:t>
            </a:r>
          </a:p>
        </p:txBody>
      </p:sp>
      <p:sp>
        <p:nvSpPr>
          <p:cNvPr id="121" name="Lysbildenummer"/>
          <p:cNvSpPr txBox="1">
            <a:spLocks noGrp="1"/>
          </p:cNvSpPr>
          <p:nvPr>
            <p:ph type="sldNum" sz="quarter" idx="2"/>
          </p:nvPr>
        </p:nvSpPr>
        <p:spPr>
          <a:xfrm>
            <a:off x="6191808" y="9155752"/>
            <a:ext cx="127001" cy="147831"/>
          </a:xfrm>
          <a:prstGeom prst="rect">
            <a:avLst/>
          </a:prstGeom>
        </p:spPr>
        <p:txBody>
          <a:bodyPr/>
          <a:lstStyle>
            <a:lvl1pPr>
              <a:defRPr>
                <a:solidFill>
                  <a:schemeClr val="accent2"/>
                </a:solidFill>
              </a:defRPr>
            </a:lvl1p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6_Tittel med farget bakgrunn">
    <p:bg>
      <p:bgPr>
        <a:solidFill>
          <a:schemeClr val="accent2"/>
        </a:solidFill>
        <a:effectLst/>
      </p:bgPr>
    </p:bg>
    <p:spTree>
      <p:nvGrpSpPr>
        <p:cNvPr id="1" name=""/>
        <p:cNvGrpSpPr/>
        <p:nvPr/>
      </p:nvGrpSpPr>
      <p:grpSpPr>
        <a:xfrm>
          <a:off x="0" y="0"/>
          <a:ext cx="0" cy="0"/>
          <a:chOff x="0" y="0"/>
          <a:chExt cx="0" cy="0"/>
        </a:xfrm>
      </p:grpSpPr>
      <p:sp>
        <p:nvSpPr>
          <p:cNvPr id="128" name="Titteltekst"/>
          <p:cNvSpPr txBox="1">
            <a:spLocks noGrp="1"/>
          </p:cNvSpPr>
          <p:nvPr>
            <p:ph type="title"/>
          </p:nvPr>
        </p:nvSpPr>
        <p:spPr>
          <a:xfrm>
            <a:off x="665999" y="667244"/>
            <a:ext cx="11688562" cy="2841405"/>
          </a:xfrm>
          <a:prstGeom prst="rect">
            <a:avLst/>
          </a:prstGeom>
        </p:spPr>
        <p:txBody>
          <a:bodyPr/>
          <a:lstStyle>
            <a:lvl1pPr>
              <a:defRPr>
                <a:solidFill>
                  <a:srgbClr val="FFFFFF"/>
                </a:solidFill>
              </a:defRPr>
            </a:lvl1pPr>
          </a:lstStyle>
          <a:p>
            <a:r>
              <a:t>Titteltekst</a:t>
            </a:r>
          </a:p>
        </p:txBody>
      </p:sp>
      <p:sp>
        <p:nvSpPr>
          <p:cNvPr id="129"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6_Tittel, undertittel og tekst">
    <p:spTree>
      <p:nvGrpSpPr>
        <p:cNvPr id="1" name=""/>
        <p:cNvGrpSpPr/>
        <p:nvPr/>
      </p:nvGrpSpPr>
      <p:grpSpPr>
        <a:xfrm>
          <a:off x="0" y="0"/>
          <a:ext cx="0" cy="0"/>
          <a:chOff x="0" y="0"/>
          <a:chExt cx="0" cy="0"/>
        </a:xfrm>
      </p:grpSpPr>
      <p:sp>
        <p:nvSpPr>
          <p:cNvPr id="136" name="Titteltekst"/>
          <p:cNvSpPr txBox="1">
            <a:spLocks noGrp="1"/>
          </p:cNvSpPr>
          <p:nvPr>
            <p:ph type="title"/>
          </p:nvPr>
        </p:nvSpPr>
        <p:spPr>
          <a:xfrm>
            <a:off x="650240" y="621816"/>
            <a:ext cx="11671201" cy="942617"/>
          </a:xfrm>
          <a:prstGeom prst="rect">
            <a:avLst/>
          </a:prstGeom>
        </p:spPr>
        <p:txBody>
          <a:bodyPr/>
          <a:lstStyle>
            <a:lvl1pPr>
              <a:lnSpc>
                <a:spcPts val="3400"/>
              </a:lnSpc>
              <a:defRPr sz="2300">
                <a:solidFill>
                  <a:schemeClr val="accent2"/>
                </a:solidFill>
              </a:defRPr>
            </a:lvl1pPr>
          </a:lstStyle>
          <a:p>
            <a:r>
              <a:t>Titteltekst</a:t>
            </a:r>
          </a:p>
        </p:txBody>
      </p:sp>
      <p:sp>
        <p:nvSpPr>
          <p:cNvPr id="137" name="Lysbildenummer"/>
          <p:cNvSpPr txBox="1">
            <a:spLocks noGrp="1"/>
          </p:cNvSpPr>
          <p:nvPr>
            <p:ph type="sldNum" sz="quarter" idx="2"/>
          </p:nvPr>
        </p:nvSpPr>
        <p:spPr>
          <a:xfrm>
            <a:off x="6193239" y="9155752"/>
            <a:ext cx="127001" cy="147831"/>
          </a:xfrm>
          <a:prstGeom prst="rect">
            <a:avLst/>
          </a:prstGeom>
        </p:spPr>
        <p:txBody>
          <a:bodyPr/>
          <a:lstStyle>
            <a:lvl1pPr>
              <a:defRPr>
                <a:solidFill>
                  <a:schemeClr val="accent2"/>
                </a:solidFill>
              </a:defRPr>
            </a:lvl1pPr>
          </a:lstStyle>
          <a:p>
            <a:fld id="{86CB4B4D-7CA3-9044-876B-883B54F8677D}" type="slidenum">
              <a:t>‹#›</a:t>
            </a:fld>
            <a:endParaRPr/>
          </a:p>
        </p:txBody>
      </p:sp>
      <p:sp>
        <p:nvSpPr>
          <p:cNvPr id="138" name="Brødtekst nivå én…"/>
          <p:cNvSpPr txBox="1">
            <a:spLocks noGrp="1"/>
          </p:cNvSpPr>
          <p:nvPr>
            <p:ph type="body" sz="quarter" idx="1" hasCustomPrompt="1"/>
          </p:nvPr>
        </p:nvSpPr>
        <p:spPr>
          <a:xfrm>
            <a:off x="650240" y="1871996"/>
            <a:ext cx="2664000" cy="6559201"/>
          </a:xfrm>
          <a:prstGeom prst="rect">
            <a:avLst/>
          </a:prstGeom>
        </p:spPr>
        <p:txBody>
          <a:bodyPr>
            <a:normAutofit/>
          </a:bodyPr>
          <a:lstStyle>
            <a:lvl1pPr marL="0" indent="0">
              <a:buChar char="​"/>
              <a:defRPr b="0"/>
            </a:lvl1pPr>
            <a:lvl2pPr marL="377825" indent="-377825">
              <a:buChar char="•"/>
              <a:defRPr b="0"/>
            </a:lvl2pPr>
            <a:lvl3pPr>
              <a:defRPr b="0"/>
            </a:lvl3pPr>
            <a:lvl4pPr>
              <a:defRPr b="0"/>
            </a:lvl4pPr>
            <a:lvl5pPr>
              <a:defRPr b="0"/>
            </a:lvl5pPr>
          </a:lstStyle>
          <a:p>
            <a:r>
              <a:t>Undertittel</a:t>
            </a:r>
          </a:p>
          <a:p>
            <a:pPr lvl="1"/>
            <a:endParaRPr/>
          </a:p>
          <a:p>
            <a:pPr lvl="2"/>
            <a:endParaRPr/>
          </a:p>
          <a:p>
            <a:pPr lvl="3"/>
            <a:endParaRPr/>
          </a:p>
          <a:p>
            <a:pPr lvl="4"/>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6_Bullets">
    <p:spTree>
      <p:nvGrpSpPr>
        <p:cNvPr id="1" name=""/>
        <p:cNvGrpSpPr/>
        <p:nvPr/>
      </p:nvGrpSpPr>
      <p:grpSpPr>
        <a:xfrm>
          <a:off x="0" y="0"/>
          <a:ext cx="0" cy="0"/>
          <a:chOff x="0" y="0"/>
          <a:chExt cx="0" cy="0"/>
        </a:xfrm>
      </p:grpSpPr>
      <p:sp>
        <p:nvSpPr>
          <p:cNvPr id="145" name="Titteltekst"/>
          <p:cNvSpPr txBox="1">
            <a:spLocks noGrp="1"/>
          </p:cNvSpPr>
          <p:nvPr>
            <p:ph type="title"/>
          </p:nvPr>
        </p:nvSpPr>
        <p:spPr>
          <a:xfrm>
            <a:off x="650240" y="621816"/>
            <a:ext cx="11671201" cy="942617"/>
          </a:xfrm>
          <a:prstGeom prst="rect">
            <a:avLst/>
          </a:prstGeom>
        </p:spPr>
        <p:txBody>
          <a:bodyPr/>
          <a:lstStyle>
            <a:lvl1pPr>
              <a:lnSpc>
                <a:spcPts val="3400"/>
              </a:lnSpc>
              <a:defRPr sz="2300">
                <a:solidFill>
                  <a:schemeClr val="accent2"/>
                </a:solidFill>
              </a:defRPr>
            </a:lvl1pPr>
          </a:lstStyle>
          <a:p>
            <a:r>
              <a:t>Titteltekst</a:t>
            </a:r>
          </a:p>
        </p:txBody>
      </p:sp>
      <p:sp>
        <p:nvSpPr>
          <p:cNvPr id="146" name="Lysbildenummer"/>
          <p:cNvSpPr txBox="1">
            <a:spLocks noGrp="1"/>
          </p:cNvSpPr>
          <p:nvPr>
            <p:ph type="sldNum" sz="quarter" idx="2"/>
          </p:nvPr>
        </p:nvSpPr>
        <p:spPr>
          <a:xfrm>
            <a:off x="6191808" y="9155752"/>
            <a:ext cx="127001" cy="147831"/>
          </a:xfrm>
          <a:prstGeom prst="rect">
            <a:avLst/>
          </a:prstGeom>
        </p:spPr>
        <p:txBody>
          <a:bodyPr/>
          <a:lstStyle>
            <a:lvl1pPr>
              <a:defRPr>
                <a:solidFill>
                  <a:schemeClr val="accent2"/>
                </a:solidFill>
              </a:defRPr>
            </a:lvl1pPr>
          </a:lstStyle>
          <a:p>
            <a:fld id="{86CB4B4D-7CA3-9044-876B-883B54F8677D}" type="slidenum">
              <a:t>‹#›</a:t>
            </a:fld>
            <a:endParaRPr/>
          </a:p>
        </p:txBody>
      </p:sp>
      <p:sp>
        <p:nvSpPr>
          <p:cNvPr id="147" name="Brødtekst nivå én…"/>
          <p:cNvSpPr txBox="1">
            <a:spLocks noGrp="1"/>
          </p:cNvSpPr>
          <p:nvPr>
            <p:ph type="body" idx="1"/>
          </p:nvPr>
        </p:nvSpPr>
        <p:spPr>
          <a:xfrm>
            <a:off x="3247200" y="1871998"/>
            <a:ext cx="9074240" cy="6556228"/>
          </a:xfrm>
          <a:prstGeom prst="rect">
            <a:avLst/>
          </a:prstGeom>
        </p:spPr>
        <p:txBody>
          <a:bodyPr>
            <a:normAutofit/>
          </a:bodyPr>
          <a:lstStyle/>
          <a:p>
            <a:r>
              <a:t>Brødtekst nivå én</a:t>
            </a:r>
          </a:p>
          <a:p>
            <a:pPr lvl="1"/>
            <a:r>
              <a:t>Brødtekst nivå to</a:t>
            </a:r>
          </a:p>
          <a:p>
            <a:pPr lvl="2"/>
            <a:r>
              <a:t>Brødtekst nivå tre</a:t>
            </a:r>
          </a:p>
          <a:p>
            <a:pPr lvl="3"/>
            <a:r>
              <a:t>Brødtekst nivå fire</a:t>
            </a:r>
          </a:p>
          <a:p>
            <a:pPr lvl="4"/>
            <a:r>
              <a:t>Brødtekst nivå fem</a:t>
            </a: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6_Title and Content">
    <p:spTree>
      <p:nvGrpSpPr>
        <p:cNvPr id="1" name=""/>
        <p:cNvGrpSpPr/>
        <p:nvPr/>
      </p:nvGrpSpPr>
      <p:grpSpPr>
        <a:xfrm>
          <a:off x="0" y="0"/>
          <a:ext cx="0" cy="0"/>
          <a:chOff x="0" y="0"/>
          <a:chExt cx="0" cy="0"/>
        </a:xfrm>
      </p:grpSpPr>
      <p:sp>
        <p:nvSpPr>
          <p:cNvPr id="154" name="Titteltekst"/>
          <p:cNvSpPr txBox="1">
            <a:spLocks noGrp="1"/>
          </p:cNvSpPr>
          <p:nvPr>
            <p:ph type="title"/>
          </p:nvPr>
        </p:nvSpPr>
        <p:spPr>
          <a:xfrm>
            <a:off x="650240" y="621816"/>
            <a:ext cx="11671201" cy="942617"/>
          </a:xfrm>
          <a:prstGeom prst="rect">
            <a:avLst/>
          </a:prstGeom>
        </p:spPr>
        <p:txBody>
          <a:bodyPr/>
          <a:lstStyle>
            <a:lvl1pPr>
              <a:lnSpc>
                <a:spcPts val="3400"/>
              </a:lnSpc>
              <a:defRPr sz="2300">
                <a:solidFill>
                  <a:schemeClr val="accent2"/>
                </a:solidFill>
              </a:defRPr>
            </a:lvl1pPr>
          </a:lstStyle>
          <a:p>
            <a:r>
              <a:t>Titteltekst</a:t>
            </a:r>
          </a:p>
        </p:txBody>
      </p:sp>
      <p:sp>
        <p:nvSpPr>
          <p:cNvPr id="155" name="Lysbildenummer"/>
          <p:cNvSpPr txBox="1">
            <a:spLocks noGrp="1"/>
          </p:cNvSpPr>
          <p:nvPr>
            <p:ph type="sldNum" sz="quarter" idx="2"/>
          </p:nvPr>
        </p:nvSpPr>
        <p:spPr>
          <a:xfrm>
            <a:off x="6191808" y="9155752"/>
            <a:ext cx="127001" cy="147831"/>
          </a:xfrm>
          <a:prstGeom prst="rect">
            <a:avLst/>
          </a:prstGeom>
        </p:spPr>
        <p:txBody>
          <a:bodyPr/>
          <a:lstStyle>
            <a:lvl1pPr>
              <a:defRPr>
                <a:solidFill>
                  <a:schemeClr val="accent2"/>
                </a:solidFill>
              </a:defRPr>
            </a:lvl1pPr>
          </a:lstStyle>
          <a:p>
            <a:fld id="{86CB4B4D-7CA3-9044-876B-883B54F8677D}" type="slidenum">
              <a:t>‹#›</a:t>
            </a:fld>
            <a:endParaRPr/>
          </a:p>
        </p:txBody>
      </p:sp>
      <p:sp>
        <p:nvSpPr>
          <p:cNvPr id="156" name="Brødtekst nivå én…"/>
          <p:cNvSpPr txBox="1">
            <a:spLocks noGrp="1"/>
          </p:cNvSpPr>
          <p:nvPr>
            <p:ph type="body" idx="1"/>
          </p:nvPr>
        </p:nvSpPr>
        <p:spPr>
          <a:xfrm>
            <a:off x="650240" y="1871997"/>
            <a:ext cx="11671201" cy="6556228"/>
          </a:xfrm>
          <a:prstGeom prst="rect">
            <a:avLst/>
          </a:prstGeom>
        </p:spPr>
        <p:txBody>
          <a:bodyPr>
            <a:normAutofit/>
          </a:bodyPr>
          <a:lstStyle>
            <a:lvl1pPr marL="0" indent="0">
              <a:buChar char="​"/>
              <a:defRPr b="0"/>
            </a:lvl1pPr>
            <a:lvl2pPr marL="388938" indent="-388938">
              <a:buChar char="•"/>
              <a:defRPr b="0"/>
            </a:lvl2pPr>
            <a:lvl3pPr>
              <a:defRPr b="0"/>
            </a:lvl3pPr>
            <a:lvl4pPr>
              <a:defRPr b="0"/>
            </a:lvl4pPr>
            <a:lvl5pPr>
              <a:defRPr b="0"/>
            </a:lvl5pPr>
          </a:lstStyle>
          <a:p>
            <a:r>
              <a:t>Brødtekst nivå én</a:t>
            </a:r>
          </a:p>
          <a:p>
            <a:pPr lvl="1"/>
            <a:r>
              <a:t>Brødtekst nivå to</a:t>
            </a:r>
          </a:p>
          <a:p>
            <a:pPr lvl="2"/>
            <a:r>
              <a:t>Brødtekst nivå tre</a:t>
            </a:r>
          </a:p>
          <a:p>
            <a:pPr lvl="3"/>
            <a:r>
              <a:t>Brødtekst nivå fire</a:t>
            </a:r>
          </a:p>
          <a:p>
            <a:pPr lvl="4"/>
            <a:r>
              <a:t>Brødtekst nivå fem</a:t>
            </a: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6_Two Content">
    <p:spTree>
      <p:nvGrpSpPr>
        <p:cNvPr id="1" name=""/>
        <p:cNvGrpSpPr/>
        <p:nvPr/>
      </p:nvGrpSpPr>
      <p:grpSpPr>
        <a:xfrm>
          <a:off x="0" y="0"/>
          <a:ext cx="0" cy="0"/>
          <a:chOff x="0" y="0"/>
          <a:chExt cx="0" cy="0"/>
        </a:xfrm>
      </p:grpSpPr>
      <p:sp>
        <p:nvSpPr>
          <p:cNvPr id="163" name="Brødtekst nivå én…"/>
          <p:cNvSpPr txBox="1">
            <a:spLocks noGrp="1"/>
          </p:cNvSpPr>
          <p:nvPr>
            <p:ph type="body" sz="half" idx="1"/>
          </p:nvPr>
        </p:nvSpPr>
        <p:spPr>
          <a:xfrm>
            <a:off x="650240" y="1871998"/>
            <a:ext cx="5670001" cy="6556228"/>
          </a:xfrm>
          <a:prstGeom prst="rect">
            <a:avLst/>
          </a:prstGeom>
        </p:spPr>
        <p:txBody>
          <a:bodyPr>
            <a:normAutofit/>
          </a:bodyPr>
          <a:lstStyle>
            <a:lvl1pPr marL="0" indent="0">
              <a:buChar char="​"/>
              <a:defRPr b="0"/>
            </a:lvl1pPr>
            <a:lvl2pPr marL="388938" indent="-388938">
              <a:buChar char="•"/>
              <a:defRPr b="0"/>
            </a:lvl2pPr>
            <a:lvl3pPr>
              <a:defRPr b="0"/>
            </a:lvl3pPr>
            <a:lvl4pPr>
              <a:defRPr b="0"/>
            </a:lvl4pPr>
            <a:lvl5pPr>
              <a:defRPr b="0"/>
            </a:lvl5pPr>
          </a:lstStyle>
          <a:p>
            <a:r>
              <a:t>Brødtekst nivå én</a:t>
            </a:r>
          </a:p>
          <a:p>
            <a:pPr lvl="1"/>
            <a:r>
              <a:t>Brødtekst nivå to</a:t>
            </a:r>
          </a:p>
          <a:p>
            <a:pPr lvl="2"/>
            <a:r>
              <a:t>Brødtekst nivå tre</a:t>
            </a:r>
          </a:p>
          <a:p>
            <a:pPr lvl="3"/>
            <a:r>
              <a:t>Brødtekst nivå fire</a:t>
            </a:r>
          </a:p>
          <a:p>
            <a:pPr lvl="4"/>
            <a:r>
              <a:t>Brødtekst nivå fem</a:t>
            </a:r>
          </a:p>
        </p:txBody>
      </p:sp>
      <p:sp>
        <p:nvSpPr>
          <p:cNvPr id="164" name="Titteltekst"/>
          <p:cNvSpPr txBox="1">
            <a:spLocks noGrp="1"/>
          </p:cNvSpPr>
          <p:nvPr>
            <p:ph type="title"/>
          </p:nvPr>
        </p:nvSpPr>
        <p:spPr>
          <a:xfrm>
            <a:off x="650240" y="621816"/>
            <a:ext cx="11671201" cy="942617"/>
          </a:xfrm>
          <a:prstGeom prst="rect">
            <a:avLst/>
          </a:prstGeom>
        </p:spPr>
        <p:txBody>
          <a:bodyPr/>
          <a:lstStyle>
            <a:lvl1pPr>
              <a:lnSpc>
                <a:spcPts val="3400"/>
              </a:lnSpc>
              <a:defRPr sz="2300">
                <a:solidFill>
                  <a:schemeClr val="accent2"/>
                </a:solidFill>
              </a:defRPr>
            </a:lvl1pPr>
          </a:lstStyle>
          <a:p>
            <a:r>
              <a:t>Titteltekst</a:t>
            </a:r>
          </a:p>
        </p:txBody>
      </p:sp>
      <p:sp>
        <p:nvSpPr>
          <p:cNvPr id="165" name="Lysbildenummer"/>
          <p:cNvSpPr txBox="1">
            <a:spLocks noGrp="1"/>
          </p:cNvSpPr>
          <p:nvPr>
            <p:ph type="sldNum" sz="quarter" idx="2"/>
          </p:nvPr>
        </p:nvSpPr>
        <p:spPr>
          <a:xfrm>
            <a:off x="6193239" y="9155752"/>
            <a:ext cx="127001" cy="147831"/>
          </a:xfrm>
          <a:prstGeom prst="rect">
            <a:avLst/>
          </a:prstGeom>
        </p:spPr>
        <p:txBody>
          <a:bodyPr/>
          <a:lstStyle>
            <a:lvl1pPr>
              <a:defRPr>
                <a:solidFill>
                  <a:schemeClr val="accent2"/>
                </a:solidFill>
              </a:defRPr>
            </a:lvl1p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6_Utfallende bilde">
    <p:spTree>
      <p:nvGrpSpPr>
        <p:cNvPr id="1" name=""/>
        <p:cNvGrpSpPr/>
        <p:nvPr/>
      </p:nvGrpSpPr>
      <p:grpSpPr>
        <a:xfrm>
          <a:off x="0" y="0"/>
          <a:ext cx="0" cy="0"/>
          <a:chOff x="0" y="0"/>
          <a:chExt cx="0" cy="0"/>
        </a:xfrm>
      </p:grpSpPr>
      <p:sp>
        <p:nvSpPr>
          <p:cNvPr id="172" name="Picture Placeholder 6"/>
          <p:cNvSpPr>
            <a:spLocks noGrp="1"/>
          </p:cNvSpPr>
          <p:nvPr>
            <p:ph type="pic" idx="21"/>
          </p:nvPr>
        </p:nvSpPr>
        <p:spPr>
          <a:xfrm>
            <a:off x="0" y="0"/>
            <a:ext cx="13004800" cy="9753600"/>
          </a:xfrm>
          <a:prstGeom prst="rect">
            <a:avLst/>
          </a:prstGeom>
        </p:spPr>
        <p:txBody>
          <a:bodyPr lIns="91439" tIns="45719" rIns="91439" bIns="45719"/>
          <a:lstStyle/>
          <a:p>
            <a:endParaRPr/>
          </a:p>
        </p:txBody>
      </p:sp>
      <p:sp>
        <p:nvSpPr>
          <p:cNvPr id="173" name="Titteltekst"/>
          <p:cNvSpPr txBox="1">
            <a:spLocks noGrp="1"/>
          </p:cNvSpPr>
          <p:nvPr>
            <p:ph type="title"/>
          </p:nvPr>
        </p:nvSpPr>
        <p:spPr>
          <a:xfrm>
            <a:off x="665999" y="667244"/>
            <a:ext cx="11688562" cy="2841405"/>
          </a:xfrm>
          <a:prstGeom prst="rect">
            <a:avLst/>
          </a:prstGeom>
        </p:spPr>
        <p:txBody>
          <a:bodyPr/>
          <a:lstStyle>
            <a:lvl1pPr>
              <a:defRPr>
                <a:solidFill>
                  <a:srgbClr val="FFFFFF"/>
                </a:solidFill>
              </a:defRPr>
            </a:lvl1pPr>
          </a:lstStyle>
          <a:p>
            <a:r>
              <a:t>Titteltekst</a:t>
            </a:r>
          </a:p>
        </p:txBody>
      </p:sp>
      <p:sp>
        <p:nvSpPr>
          <p:cNvPr id="174"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FFFFFF"/>
                </a:solidFill>
              </a:defRPr>
            </a:lvl1pPr>
          </a:lstStyle>
          <a:p>
            <a:fld id="{86CB4B4D-7CA3-9044-876B-883B54F8677D}" type="slidenum">
              <a:t>‹#›</a:t>
            </a:fld>
            <a:endParaRPr/>
          </a:p>
        </p:txBody>
      </p:sp>
      <p:sp>
        <p:nvSpPr>
          <p:cNvPr id="175" name="Brødtekst nivå én…"/>
          <p:cNvSpPr txBox="1">
            <a:spLocks noGrp="1"/>
          </p:cNvSpPr>
          <p:nvPr>
            <p:ph type="body" sz="quarter" idx="1" hasCustomPrompt="1"/>
          </p:nvPr>
        </p:nvSpPr>
        <p:spPr>
          <a:xfrm>
            <a:off x="665999" y="9155752"/>
            <a:ext cx="4900297" cy="176973"/>
          </a:xfrm>
          <a:prstGeom prst="rect">
            <a:avLst/>
          </a:prstGeom>
        </p:spPr>
        <p:txBody>
          <a:bodyPr>
            <a:normAutofit/>
          </a:bodyPr>
          <a:lstStyle>
            <a:lvl1pPr marL="0" indent="0">
              <a:lnSpc>
                <a:spcPct val="100000"/>
              </a:lnSpc>
              <a:buChar char="​"/>
              <a:defRPr sz="1100" b="0">
                <a:solidFill>
                  <a:srgbClr val="FFFFFF"/>
                </a:solidFill>
              </a:defRPr>
            </a:lvl1pPr>
            <a:lvl2pPr>
              <a:lnSpc>
                <a:spcPct val="100000"/>
              </a:lnSpc>
              <a:defRPr sz="1100" b="0">
                <a:solidFill>
                  <a:srgbClr val="FFFFFF"/>
                </a:solidFill>
              </a:defRPr>
            </a:lvl2pPr>
            <a:lvl3pPr marL="388938" indent="-388938">
              <a:lnSpc>
                <a:spcPct val="100000"/>
              </a:lnSpc>
              <a:defRPr sz="1100" b="0">
                <a:solidFill>
                  <a:srgbClr val="FFFFFF"/>
                </a:solidFill>
              </a:defRPr>
            </a:lvl3pPr>
            <a:lvl4pPr>
              <a:lnSpc>
                <a:spcPct val="100000"/>
              </a:lnSpc>
              <a:defRPr sz="1100" b="0">
                <a:solidFill>
                  <a:srgbClr val="FFFFFF"/>
                </a:solidFill>
              </a:defRPr>
            </a:lvl4pPr>
            <a:lvl5pPr>
              <a:lnSpc>
                <a:spcPct val="100000"/>
              </a:lnSpc>
              <a:defRPr sz="1100" b="0">
                <a:solidFill>
                  <a:srgbClr val="FFFFFF"/>
                </a:solidFill>
              </a:defRPr>
            </a:lvl5pPr>
          </a:lstStyle>
          <a:p>
            <a:r>
              <a:t>Bildekreditering</a:t>
            </a:r>
          </a:p>
          <a:p>
            <a:pPr lvl="1"/>
            <a:endParaRPr/>
          </a:p>
          <a:p>
            <a:pPr lvl="2"/>
            <a:endParaRPr/>
          </a:p>
          <a:p>
            <a:pPr lvl="3"/>
            <a:endParaRPr/>
          </a:p>
          <a:p>
            <a:pPr lvl="4"/>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7_Tittel">
    <p:spTree>
      <p:nvGrpSpPr>
        <p:cNvPr id="1" name=""/>
        <p:cNvGrpSpPr/>
        <p:nvPr/>
      </p:nvGrpSpPr>
      <p:grpSpPr>
        <a:xfrm>
          <a:off x="0" y="0"/>
          <a:ext cx="0" cy="0"/>
          <a:chOff x="0" y="0"/>
          <a:chExt cx="0" cy="0"/>
        </a:xfrm>
      </p:grpSpPr>
      <p:sp>
        <p:nvSpPr>
          <p:cNvPr id="20" name="Titteltekst"/>
          <p:cNvSpPr txBox="1">
            <a:spLocks noGrp="1"/>
          </p:cNvSpPr>
          <p:nvPr>
            <p:ph type="title"/>
          </p:nvPr>
        </p:nvSpPr>
        <p:spPr>
          <a:xfrm>
            <a:off x="665999" y="667244"/>
            <a:ext cx="11688562" cy="2841405"/>
          </a:xfrm>
          <a:prstGeom prst="rect">
            <a:avLst/>
          </a:prstGeom>
        </p:spPr>
        <p:txBody>
          <a:bodyPr/>
          <a:lstStyle/>
          <a:p>
            <a:r>
              <a:t>Titteltekst</a:t>
            </a:r>
          </a:p>
        </p:txBody>
      </p:sp>
      <p:sp>
        <p:nvSpPr>
          <p:cNvPr id="21" name="Lysbildenummer"/>
          <p:cNvSpPr txBox="1">
            <a:spLocks noGrp="1"/>
          </p:cNvSpPr>
          <p:nvPr>
            <p:ph type="sldNum" sz="quarter" idx="2"/>
          </p:nvPr>
        </p:nvSpPr>
        <p:spPr>
          <a:xfrm>
            <a:off x="6191808" y="9155752"/>
            <a:ext cx="127001" cy="14783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6_Bilde">
    <p:spTree>
      <p:nvGrpSpPr>
        <p:cNvPr id="1" name=""/>
        <p:cNvGrpSpPr/>
        <p:nvPr/>
      </p:nvGrpSpPr>
      <p:grpSpPr>
        <a:xfrm>
          <a:off x="0" y="0"/>
          <a:ext cx="0" cy="0"/>
          <a:chOff x="0" y="0"/>
          <a:chExt cx="0" cy="0"/>
        </a:xfrm>
      </p:grpSpPr>
      <p:sp>
        <p:nvSpPr>
          <p:cNvPr id="182" name="Picture Placeholder 7"/>
          <p:cNvSpPr>
            <a:spLocks noGrp="1"/>
          </p:cNvSpPr>
          <p:nvPr>
            <p:ph type="pic" idx="21"/>
          </p:nvPr>
        </p:nvSpPr>
        <p:spPr>
          <a:xfrm>
            <a:off x="650240" y="450000"/>
            <a:ext cx="11671201" cy="7978227"/>
          </a:xfrm>
          <a:prstGeom prst="rect">
            <a:avLst/>
          </a:prstGeom>
        </p:spPr>
        <p:txBody>
          <a:bodyPr lIns="91439" tIns="45719" rIns="91439" bIns="45719"/>
          <a:lstStyle/>
          <a:p>
            <a:endParaRPr/>
          </a:p>
        </p:txBody>
      </p:sp>
      <p:sp>
        <p:nvSpPr>
          <p:cNvPr id="183" name="Lysbildenummer"/>
          <p:cNvSpPr txBox="1">
            <a:spLocks noGrp="1"/>
          </p:cNvSpPr>
          <p:nvPr>
            <p:ph type="sldNum" sz="quarter" idx="2"/>
          </p:nvPr>
        </p:nvSpPr>
        <p:spPr>
          <a:xfrm>
            <a:off x="6191808" y="9155752"/>
            <a:ext cx="127001" cy="147831"/>
          </a:xfrm>
          <a:prstGeom prst="rect">
            <a:avLst/>
          </a:prstGeom>
        </p:spPr>
        <p:txBody>
          <a:bodyPr/>
          <a:lstStyle>
            <a:lvl1pPr>
              <a:defRPr>
                <a:solidFill>
                  <a:schemeClr val="accent2"/>
                </a:solidFill>
              </a:defRPr>
            </a:lvl1pPr>
          </a:lstStyle>
          <a:p>
            <a:fld id="{86CB4B4D-7CA3-9044-876B-883B54F8677D}" type="slidenum">
              <a:t>‹#›</a:t>
            </a:fld>
            <a:endParaRPr/>
          </a:p>
        </p:txBody>
      </p:sp>
      <p:sp>
        <p:nvSpPr>
          <p:cNvPr id="184" name="Brødtekst nivå én…"/>
          <p:cNvSpPr txBox="1">
            <a:spLocks noGrp="1"/>
          </p:cNvSpPr>
          <p:nvPr>
            <p:ph type="body" sz="quarter" idx="1" hasCustomPrompt="1"/>
          </p:nvPr>
        </p:nvSpPr>
        <p:spPr>
          <a:xfrm>
            <a:off x="665999" y="9155752"/>
            <a:ext cx="4900297" cy="176973"/>
          </a:xfrm>
          <a:prstGeom prst="rect">
            <a:avLst/>
          </a:prstGeom>
        </p:spPr>
        <p:txBody>
          <a:bodyPr>
            <a:normAutofit/>
          </a:bodyPr>
          <a:lstStyle>
            <a:lvl1pPr marL="0" indent="0">
              <a:lnSpc>
                <a:spcPct val="100000"/>
              </a:lnSpc>
              <a:buChar char="​"/>
              <a:defRPr sz="1100" b="0">
                <a:solidFill>
                  <a:schemeClr val="accent2"/>
                </a:solidFill>
              </a:defRPr>
            </a:lvl1pPr>
            <a:lvl2pPr>
              <a:lnSpc>
                <a:spcPct val="100000"/>
              </a:lnSpc>
              <a:defRPr sz="1100" b="0">
                <a:solidFill>
                  <a:schemeClr val="accent2"/>
                </a:solidFill>
              </a:defRPr>
            </a:lvl2pPr>
            <a:lvl3pPr marL="388938" indent="-388938">
              <a:lnSpc>
                <a:spcPct val="100000"/>
              </a:lnSpc>
              <a:defRPr sz="1100" b="0">
                <a:solidFill>
                  <a:schemeClr val="accent2"/>
                </a:solidFill>
              </a:defRPr>
            </a:lvl3pPr>
            <a:lvl4pPr>
              <a:lnSpc>
                <a:spcPct val="100000"/>
              </a:lnSpc>
              <a:defRPr sz="1100" b="0">
                <a:solidFill>
                  <a:schemeClr val="accent2"/>
                </a:solidFill>
              </a:defRPr>
            </a:lvl4pPr>
            <a:lvl5pPr>
              <a:lnSpc>
                <a:spcPct val="100000"/>
              </a:lnSpc>
              <a:defRPr sz="1100" b="0">
                <a:solidFill>
                  <a:schemeClr val="accent2"/>
                </a:solidFill>
              </a:defRPr>
            </a:lvl5pPr>
          </a:lstStyle>
          <a:p>
            <a:r>
              <a:t>Bildekreditering</a:t>
            </a:r>
          </a:p>
          <a:p>
            <a:pPr lvl="1"/>
            <a:endParaRPr/>
          </a:p>
          <a:p>
            <a:pPr lvl="2"/>
            <a:endParaRPr/>
          </a:p>
          <a:p>
            <a:pPr lvl="3"/>
            <a:endParaRPr/>
          </a:p>
          <a:p>
            <a:pPr lvl="4"/>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6_Tittel, tekst og bilde">
    <p:spTree>
      <p:nvGrpSpPr>
        <p:cNvPr id="1" name=""/>
        <p:cNvGrpSpPr/>
        <p:nvPr/>
      </p:nvGrpSpPr>
      <p:grpSpPr>
        <a:xfrm>
          <a:off x="0" y="0"/>
          <a:ext cx="0" cy="0"/>
          <a:chOff x="0" y="0"/>
          <a:chExt cx="0" cy="0"/>
        </a:xfrm>
      </p:grpSpPr>
      <p:sp>
        <p:nvSpPr>
          <p:cNvPr id="191" name="Picture Placeholder 10"/>
          <p:cNvSpPr>
            <a:spLocks noGrp="1"/>
          </p:cNvSpPr>
          <p:nvPr>
            <p:ph type="pic" sz="half" idx="21"/>
          </p:nvPr>
        </p:nvSpPr>
        <p:spPr>
          <a:xfrm>
            <a:off x="6651625" y="622300"/>
            <a:ext cx="5670550" cy="7805926"/>
          </a:xfrm>
          <a:prstGeom prst="rect">
            <a:avLst/>
          </a:prstGeom>
        </p:spPr>
        <p:txBody>
          <a:bodyPr lIns="91439" tIns="45719" rIns="91439" bIns="45719"/>
          <a:lstStyle/>
          <a:p>
            <a:endParaRPr/>
          </a:p>
        </p:txBody>
      </p:sp>
      <p:sp>
        <p:nvSpPr>
          <p:cNvPr id="192" name="Titteltekst"/>
          <p:cNvSpPr txBox="1">
            <a:spLocks noGrp="1"/>
          </p:cNvSpPr>
          <p:nvPr>
            <p:ph type="title"/>
          </p:nvPr>
        </p:nvSpPr>
        <p:spPr>
          <a:xfrm>
            <a:off x="650240" y="621816"/>
            <a:ext cx="5670001" cy="942617"/>
          </a:xfrm>
          <a:prstGeom prst="rect">
            <a:avLst/>
          </a:prstGeom>
        </p:spPr>
        <p:txBody>
          <a:bodyPr/>
          <a:lstStyle>
            <a:lvl1pPr>
              <a:lnSpc>
                <a:spcPts val="3400"/>
              </a:lnSpc>
              <a:defRPr sz="2300">
                <a:solidFill>
                  <a:schemeClr val="accent2"/>
                </a:solidFill>
              </a:defRPr>
            </a:lvl1pPr>
          </a:lstStyle>
          <a:p>
            <a:r>
              <a:t>Titteltekst</a:t>
            </a:r>
          </a:p>
        </p:txBody>
      </p:sp>
      <p:sp>
        <p:nvSpPr>
          <p:cNvPr id="193" name="Lysbildenummer"/>
          <p:cNvSpPr txBox="1">
            <a:spLocks noGrp="1"/>
          </p:cNvSpPr>
          <p:nvPr>
            <p:ph type="sldNum" sz="quarter" idx="2"/>
          </p:nvPr>
        </p:nvSpPr>
        <p:spPr>
          <a:xfrm>
            <a:off x="6193239" y="9155752"/>
            <a:ext cx="127001" cy="147831"/>
          </a:xfrm>
          <a:prstGeom prst="rect">
            <a:avLst/>
          </a:prstGeom>
        </p:spPr>
        <p:txBody>
          <a:bodyPr/>
          <a:lstStyle>
            <a:lvl1pPr>
              <a:defRPr>
                <a:solidFill>
                  <a:schemeClr val="accent2"/>
                </a:solidFill>
              </a:defRPr>
            </a:lvl1pPr>
          </a:lstStyle>
          <a:p>
            <a:fld id="{86CB4B4D-7CA3-9044-876B-883B54F8677D}" type="slidenum">
              <a:t>‹#›</a:t>
            </a:fld>
            <a:endParaRPr/>
          </a:p>
        </p:txBody>
      </p:sp>
      <p:sp>
        <p:nvSpPr>
          <p:cNvPr id="194" name="Brødtekst nivå én…"/>
          <p:cNvSpPr txBox="1">
            <a:spLocks noGrp="1"/>
          </p:cNvSpPr>
          <p:nvPr>
            <p:ph type="body" sz="half" idx="1"/>
          </p:nvPr>
        </p:nvSpPr>
        <p:spPr>
          <a:xfrm>
            <a:off x="650240" y="1871998"/>
            <a:ext cx="5670001" cy="6556228"/>
          </a:xfrm>
          <a:prstGeom prst="rect">
            <a:avLst/>
          </a:prstGeom>
        </p:spPr>
        <p:txBody>
          <a:bodyPr>
            <a:normAutofit/>
          </a:bodyPr>
          <a:lstStyle/>
          <a:p>
            <a:r>
              <a:t>Brødtekst nivå én</a:t>
            </a:r>
          </a:p>
          <a:p>
            <a:pPr lvl="1"/>
            <a:r>
              <a:t>Brødtekst nivå to</a:t>
            </a:r>
          </a:p>
          <a:p>
            <a:pPr lvl="2"/>
            <a:r>
              <a:t>Brødtekst nivå tre</a:t>
            </a:r>
          </a:p>
          <a:p>
            <a:pPr lvl="3"/>
            <a:r>
              <a:t>Brødtekst nivå fire</a:t>
            </a:r>
          </a:p>
          <a:p>
            <a:pPr lvl="4"/>
            <a:r>
              <a:t>Brødtekst nivå fem</a:t>
            </a:r>
          </a:p>
        </p:txBody>
      </p:sp>
      <p:sp>
        <p:nvSpPr>
          <p:cNvPr id="195" name="Text Placeholder 8"/>
          <p:cNvSpPr>
            <a:spLocks noGrp="1"/>
          </p:cNvSpPr>
          <p:nvPr>
            <p:ph type="body" sz="quarter" idx="22" hasCustomPrompt="1"/>
          </p:nvPr>
        </p:nvSpPr>
        <p:spPr>
          <a:xfrm>
            <a:off x="650239" y="9155752"/>
            <a:ext cx="4900298" cy="176973"/>
          </a:xfrm>
          <a:prstGeom prst="rect">
            <a:avLst/>
          </a:prstGeom>
        </p:spPr>
        <p:txBody>
          <a:bodyPr>
            <a:normAutofit/>
          </a:bodyPr>
          <a:lstStyle>
            <a:lvl1pPr marL="0" indent="0">
              <a:lnSpc>
                <a:spcPct val="100000"/>
              </a:lnSpc>
              <a:buChar char="​"/>
              <a:defRPr sz="1100" b="0">
                <a:solidFill>
                  <a:schemeClr val="accent2"/>
                </a:solidFill>
              </a:defRPr>
            </a:lvl1pPr>
          </a:lstStyle>
          <a:p>
            <a:r>
              <a:t>Bildekreditering</a:t>
            </a: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5_Tittel med logo">
    <p:spTree>
      <p:nvGrpSpPr>
        <p:cNvPr id="1" name=""/>
        <p:cNvGrpSpPr/>
        <p:nvPr/>
      </p:nvGrpSpPr>
      <p:grpSpPr>
        <a:xfrm>
          <a:off x="0" y="0"/>
          <a:ext cx="0" cy="0"/>
          <a:chOff x="0" y="0"/>
          <a:chExt cx="0" cy="0"/>
        </a:xfrm>
      </p:grpSpPr>
      <p:sp>
        <p:nvSpPr>
          <p:cNvPr id="202" name="Titteltekst"/>
          <p:cNvSpPr txBox="1">
            <a:spLocks noGrp="1"/>
          </p:cNvSpPr>
          <p:nvPr>
            <p:ph type="title"/>
          </p:nvPr>
        </p:nvSpPr>
        <p:spPr>
          <a:prstGeom prst="rect">
            <a:avLst/>
          </a:prstGeom>
        </p:spPr>
        <p:txBody>
          <a:bodyPr/>
          <a:lstStyle>
            <a:lvl1pPr>
              <a:defRPr>
                <a:solidFill>
                  <a:schemeClr val="accent3"/>
                </a:solidFill>
              </a:defRPr>
            </a:lvl1pPr>
          </a:lstStyle>
          <a:p>
            <a:r>
              <a:t>Titteltekst</a:t>
            </a:r>
          </a:p>
        </p:txBody>
      </p:sp>
      <p:pic>
        <p:nvPicPr>
          <p:cNvPr id="203" name="Picture 3" descr="Picture 3"/>
          <p:cNvPicPr>
            <a:picLocks noChangeAspect="1"/>
          </p:cNvPicPr>
          <p:nvPr/>
        </p:nvPicPr>
        <p:blipFill>
          <a:blip r:embed="rId2"/>
          <a:stretch>
            <a:fillRect/>
          </a:stretch>
        </p:blipFill>
        <p:spPr>
          <a:xfrm>
            <a:off x="0" y="7961372"/>
            <a:ext cx="7799848" cy="1792229"/>
          </a:xfrm>
          <a:prstGeom prst="rect">
            <a:avLst/>
          </a:prstGeom>
          <a:ln w="12700">
            <a:miter lim="400000"/>
          </a:ln>
        </p:spPr>
      </p:pic>
      <p:sp>
        <p:nvSpPr>
          <p:cNvPr id="204" name="Lysbilde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5_Tittel">
    <p:spTree>
      <p:nvGrpSpPr>
        <p:cNvPr id="1" name=""/>
        <p:cNvGrpSpPr/>
        <p:nvPr/>
      </p:nvGrpSpPr>
      <p:grpSpPr>
        <a:xfrm>
          <a:off x="0" y="0"/>
          <a:ext cx="0" cy="0"/>
          <a:chOff x="0" y="0"/>
          <a:chExt cx="0" cy="0"/>
        </a:xfrm>
      </p:grpSpPr>
      <p:sp>
        <p:nvSpPr>
          <p:cNvPr id="211" name="Titteltekst"/>
          <p:cNvSpPr txBox="1">
            <a:spLocks noGrp="1"/>
          </p:cNvSpPr>
          <p:nvPr>
            <p:ph type="title"/>
          </p:nvPr>
        </p:nvSpPr>
        <p:spPr>
          <a:xfrm>
            <a:off x="665999" y="667244"/>
            <a:ext cx="11688562" cy="2841405"/>
          </a:xfrm>
          <a:prstGeom prst="rect">
            <a:avLst/>
          </a:prstGeom>
        </p:spPr>
        <p:txBody>
          <a:bodyPr/>
          <a:lstStyle>
            <a:lvl1pPr>
              <a:defRPr>
                <a:solidFill>
                  <a:schemeClr val="accent3"/>
                </a:solidFill>
              </a:defRPr>
            </a:lvl1pPr>
          </a:lstStyle>
          <a:p>
            <a:r>
              <a:t>Titteltekst</a:t>
            </a:r>
          </a:p>
        </p:txBody>
      </p:sp>
      <p:sp>
        <p:nvSpPr>
          <p:cNvPr id="212" name="Lysbildenummer"/>
          <p:cNvSpPr txBox="1">
            <a:spLocks noGrp="1"/>
          </p:cNvSpPr>
          <p:nvPr>
            <p:ph type="sldNum" sz="quarter" idx="2"/>
          </p:nvPr>
        </p:nvSpPr>
        <p:spPr>
          <a:xfrm>
            <a:off x="6191808" y="9155752"/>
            <a:ext cx="127001" cy="147831"/>
          </a:xfrm>
          <a:prstGeom prst="rect">
            <a:avLst/>
          </a:prstGeom>
        </p:spPr>
        <p:txBody>
          <a:bodyPr/>
          <a:lstStyle>
            <a:lvl1pPr>
              <a:defRPr>
                <a:solidFill>
                  <a:schemeClr val="accent3"/>
                </a:solidFill>
              </a:defRPr>
            </a:lvl1pPr>
          </a:lstStyle>
          <a:p>
            <a:fld id="{86CB4B4D-7CA3-9044-876B-883B54F8677D}" type="slidenum">
              <a:t>‹#›</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5_Tittel med farget bakgrunn">
    <p:bg>
      <p:bgPr>
        <a:solidFill>
          <a:schemeClr val="accent3"/>
        </a:solidFill>
        <a:effectLst/>
      </p:bgPr>
    </p:bg>
    <p:spTree>
      <p:nvGrpSpPr>
        <p:cNvPr id="1" name=""/>
        <p:cNvGrpSpPr/>
        <p:nvPr/>
      </p:nvGrpSpPr>
      <p:grpSpPr>
        <a:xfrm>
          <a:off x="0" y="0"/>
          <a:ext cx="0" cy="0"/>
          <a:chOff x="0" y="0"/>
          <a:chExt cx="0" cy="0"/>
        </a:xfrm>
      </p:grpSpPr>
      <p:sp>
        <p:nvSpPr>
          <p:cNvPr id="219" name="Titteltekst"/>
          <p:cNvSpPr txBox="1">
            <a:spLocks noGrp="1"/>
          </p:cNvSpPr>
          <p:nvPr>
            <p:ph type="title"/>
          </p:nvPr>
        </p:nvSpPr>
        <p:spPr>
          <a:xfrm>
            <a:off x="665999" y="667244"/>
            <a:ext cx="11688562" cy="2841405"/>
          </a:xfrm>
          <a:prstGeom prst="rect">
            <a:avLst/>
          </a:prstGeom>
        </p:spPr>
        <p:txBody>
          <a:bodyPr/>
          <a:lstStyle>
            <a:lvl1pPr>
              <a:defRPr>
                <a:solidFill>
                  <a:srgbClr val="FFFFFF"/>
                </a:solidFill>
              </a:defRPr>
            </a:lvl1pPr>
          </a:lstStyle>
          <a:p>
            <a:r>
              <a:t>Titteltekst</a:t>
            </a:r>
          </a:p>
        </p:txBody>
      </p:sp>
      <p:sp>
        <p:nvSpPr>
          <p:cNvPr id="220"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5_Tittel, undertittel og tekst">
    <p:spTree>
      <p:nvGrpSpPr>
        <p:cNvPr id="1" name=""/>
        <p:cNvGrpSpPr/>
        <p:nvPr/>
      </p:nvGrpSpPr>
      <p:grpSpPr>
        <a:xfrm>
          <a:off x="0" y="0"/>
          <a:ext cx="0" cy="0"/>
          <a:chOff x="0" y="0"/>
          <a:chExt cx="0" cy="0"/>
        </a:xfrm>
      </p:grpSpPr>
      <p:sp>
        <p:nvSpPr>
          <p:cNvPr id="227" name="Titteltekst"/>
          <p:cNvSpPr txBox="1">
            <a:spLocks noGrp="1"/>
          </p:cNvSpPr>
          <p:nvPr>
            <p:ph type="title"/>
          </p:nvPr>
        </p:nvSpPr>
        <p:spPr>
          <a:xfrm>
            <a:off x="650240" y="621816"/>
            <a:ext cx="11671201" cy="942617"/>
          </a:xfrm>
          <a:prstGeom prst="rect">
            <a:avLst/>
          </a:prstGeom>
        </p:spPr>
        <p:txBody>
          <a:bodyPr/>
          <a:lstStyle>
            <a:lvl1pPr>
              <a:lnSpc>
                <a:spcPts val="3400"/>
              </a:lnSpc>
              <a:defRPr sz="2300">
                <a:solidFill>
                  <a:schemeClr val="accent3"/>
                </a:solidFill>
              </a:defRPr>
            </a:lvl1pPr>
          </a:lstStyle>
          <a:p>
            <a:r>
              <a:t>Titteltekst</a:t>
            </a:r>
          </a:p>
        </p:txBody>
      </p:sp>
      <p:sp>
        <p:nvSpPr>
          <p:cNvPr id="228" name="Lysbildenummer"/>
          <p:cNvSpPr txBox="1">
            <a:spLocks noGrp="1"/>
          </p:cNvSpPr>
          <p:nvPr>
            <p:ph type="sldNum" sz="quarter" idx="2"/>
          </p:nvPr>
        </p:nvSpPr>
        <p:spPr>
          <a:xfrm>
            <a:off x="6193239" y="9155752"/>
            <a:ext cx="127001" cy="147831"/>
          </a:xfrm>
          <a:prstGeom prst="rect">
            <a:avLst/>
          </a:prstGeom>
        </p:spPr>
        <p:txBody>
          <a:bodyPr/>
          <a:lstStyle>
            <a:lvl1pPr>
              <a:defRPr>
                <a:solidFill>
                  <a:schemeClr val="accent3"/>
                </a:solidFill>
              </a:defRPr>
            </a:lvl1pPr>
          </a:lstStyle>
          <a:p>
            <a:fld id="{86CB4B4D-7CA3-9044-876B-883B54F8677D}" type="slidenum">
              <a:t>‹#›</a:t>
            </a:fld>
            <a:endParaRPr/>
          </a:p>
        </p:txBody>
      </p:sp>
      <p:sp>
        <p:nvSpPr>
          <p:cNvPr id="229" name="Brødtekst nivå én…"/>
          <p:cNvSpPr txBox="1">
            <a:spLocks noGrp="1"/>
          </p:cNvSpPr>
          <p:nvPr>
            <p:ph type="body" sz="quarter" idx="1" hasCustomPrompt="1"/>
          </p:nvPr>
        </p:nvSpPr>
        <p:spPr>
          <a:xfrm>
            <a:off x="650240" y="1871996"/>
            <a:ext cx="2664000" cy="6559201"/>
          </a:xfrm>
          <a:prstGeom prst="rect">
            <a:avLst/>
          </a:prstGeom>
        </p:spPr>
        <p:txBody>
          <a:bodyPr>
            <a:normAutofit/>
          </a:bodyPr>
          <a:lstStyle>
            <a:lvl1pPr marL="0" indent="0">
              <a:buChar char="​"/>
              <a:defRPr b="0"/>
            </a:lvl1pPr>
            <a:lvl2pPr marL="377825" indent="-377825">
              <a:buChar char="•"/>
              <a:defRPr b="0"/>
            </a:lvl2pPr>
            <a:lvl3pPr>
              <a:defRPr b="0"/>
            </a:lvl3pPr>
            <a:lvl4pPr>
              <a:defRPr b="0"/>
            </a:lvl4pPr>
            <a:lvl5pPr>
              <a:defRPr b="0"/>
            </a:lvl5pPr>
          </a:lstStyle>
          <a:p>
            <a:r>
              <a:t>Undertittel</a:t>
            </a:r>
          </a:p>
          <a:p>
            <a:pPr lvl="1"/>
            <a:endParaRPr/>
          </a:p>
          <a:p>
            <a:pPr lvl="2"/>
            <a:endParaRPr/>
          </a:p>
          <a:p>
            <a:pPr lvl="3"/>
            <a:endParaRPr/>
          </a:p>
          <a:p>
            <a:pPr lvl="4"/>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cSld name="5_Bullets">
    <p:spTree>
      <p:nvGrpSpPr>
        <p:cNvPr id="1" name=""/>
        <p:cNvGrpSpPr/>
        <p:nvPr/>
      </p:nvGrpSpPr>
      <p:grpSpPr>
        <a:xfrm>
          <a:off x="0" y="0"/>
          <a:ext cx="0" cy="0"/>
          <a:chOff x="0" y="0"/>
          <a:chExt cx="0" cy="0"/>
        </a:xfrm>
      </p:grpSpPr>
      <p:sp>
        <p:nvSpPr>
          <p:cNvPr id="236" name="Titteltekst"/>
          <p:cNvSpPr txBox="1">
            <a:spLocks noGrp="1"/>
          </p:cNvSpPr>
          <p:nvPr>
            <p:ph type="title"/>
          </p:nvPr>
        </p:nvSpPr>
        <p:spPr>
          <a:xfrm>
            <a:off x="650240" y="621816"/>
            <a:ext cx="11671201" cy="942617"/>
          </a:xfrm>
          <a:prstGeom prst="rect">
            <a:avLst/>
          </a:prstGeom>
        </p:spPr>
        <p:txBody>
          <a:bodyPr/>
          <a:lstStyle>
            <a:lvl1pPr>
              <a:lnSpc>
                <a:spcPts val="3400"/>
              </a:lnSpc>
              <a:defRPr sz="2300">
                <a:solidFill>
                  <a:schemeClr val="accent3"/>
                </a:solidFill>
              </a:defRPr>
            </a:lvl1pPr>
          </a:lstStyle>
          <a:p>
            <a:r>
              <a:t>Titteltekst</a:t>
            </a:r>
          </a:p>
        </p:txBody>
      </p:sp>
      <p:sp>
        <p:nvSpPr>
          <p:cNvPr id="237" name="Lysbildenummer"/>
          <p:cNvSpPr txBox="1">
            <a:spLocks noGrp="1"/>
          </p:cNvSpPr>
          <p:nvPr>
            <p:ph type="sldNum" sz="quarter" idx="2"/>
          </p:nvPr>
        </p:nvSpPr>
        <p:spPr>
          <a:xfrm>
            <a:off x="6191808" y="9155752"/>
            <a:ext cx="127001" cy="147831"/>
          </a:xfrm>
          <a:prstGeom prst="rect">
            <a:avLst/>
          </a:prstGeom>
        </p:spPr>
        <p:txBody>
          <a:bodyPr/>
          <a:lstStyle>
            <a:lvl1pPr>
              <a:defRPr>
                <a:solidFill>
                  <a:schemeClr val="accent3"/>
                </a:solidFill>
              </a:defRPr>
            </a:lvl1pPr>
          </a:lstStyle>
          <a:p>
            <a:fld id="{86CB4B4D-7CA3-9044-876B-883B54F8677D}" type="slidenum">
              <a:t>‹#›</a:t>
            </a:fld>
            <a:endParaRPr/>
          </a:p>
        </p:txBody>
      </p:sp>
      <p:sp>
        <p:nvSpPr>
          <p:cNvPr id="238" name="Brødtekst nivå én…"/>
          <p:cNvSpPr txBox="1">
            <a:spLocks noGrp="1"/>
          </p:cNvSpPr>
          <p:nvPr>
            <p:ph type="body" idx="1"/>
          </p:nvPr>
        </p:nvSpPr>
        <p:spPr>
          <a:xfrm>
            <a:off x="3247200" y="1871998"/>
            <a:ext cx="9074240" cy="6556228"/>
          </a:xfrm>
          <a:prstGeom prst="rect">
            <a:avLst/>
          </a:prstGeom>
        </p:spPr>
        <p:txBody>
          <a:bodyPr>
            <a:normAutofit/>
          </a:bodyPr>
          <a:lstStyle/>
          <a:p>
            <a:r>
              <a:t>Brødtekst nivå én</a:t>
            </a:r>
          </a:p>
          <a:p>
            <a:pPr lvl="1"/>
            <a:r>
              <a:t>Brødtekst nivå to</a:t>
            </a:r>
          </a:p>
          <a:p>
            <a:pPr lvl="2"/>
            <a:r>
              <a:t>Brødtekst nivå tre</a:t>
            </a:r>
          </a:p>
          <a:p>
            <a:pPr lvl="3"/>
            <a:r>
              <a:t>Brødtekst nivå fire</a:t>
            </a:r>
          </a:p>
          <a:p>
            <a:pPr lvl="4"/>
            <a:r>
              <a:t>Brødtekst nivå fem</a:t>
            </a: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cSld name="5_Title and Content">
    <p:spTree>
      <p:nvGrpSpPr>
        <p:cNvPr id="1" name=""/>
        <p:cNvGrpSpPr/>
        <p:nvPr/>
      </p:nvGrpSpPr>
      <p:grpSpPr>
        <a:xfrm>
          <a:off x="0" y="0"/>
          <a:ext cx="0" cy="0"/>
          <a:chOff x="0" y="0"/>
          <a:chExt cx="0" cy="0"/>
        </a:xfrm>
      </p:grpSpPr>
      <p:sp>
        <p:nvSpPr>
          <p:cNvPr id="245" name="Titteltekst"/>
          <p:cNvSpPr txBox="1">
            <a:spLocks noGrp="1"/>
          </p:cNvSpPr>
          <p:nvPr>
            <p:ph type="title"/>
          </p:nvPr>
        </p:nvSpPr>
        <p:spPr>
          <a:xfrm>
            <a:off x="650240" y="621816"/>
            <a:ext cx="11671201" cy="942617"/>
          </a:xfrm>
          <a:prstGeom prst="rect">
            <a:avLst/>
          </a:prstGeom>
        </p:spPr>
        <p:txBody>
          <a:bodyPr/>
          <a:lstStyle>
            <a:lvl1pPr>
              <a:lnSpc>
                <a:spcPts val="3400"/>
              </a:lnSpc>
              <a:defRPr sz="2300">
                <a:solidFill>
                  <a:schemeClr val="accent3"/>
                </a:solidFill>
              </a:defRPr>
            </a:lvl1pPr>
          </a:lstStyle>
          <a:p>
            <a:r>
              <a:t>Titteltekst</a:t>
            </a:r>
          </a:p>
        </p:txBody>
      </p:sp>
      <p:sp>
        <p:nvSpPr>
          <p:cNvPr id="246" name="Lysbildenummer"/>
          <p:cNvSpPr txBox="1">
            <a:spLocks noGrp="1"/>
          </p:cNvSpPr>
          <p:nvPr>
            <p:ph type="sldNum" sz="quarter" idx="2"/>
          </p:nvPr>
        </p:nvSpPr>
        <p:spPr>
          <a:xfrm>
            <a:off x="6191808" y="9155752"/>
            <a:ext cx="127001" cy="147831"/>
          </a:xfrm>
          <a:prstGeom prst="rect">
            <a:avLst/>
          </a:prstGeom>
        </p:spPr>
        <p:txBody>
          <a:bodyPr/>
          <a:lstStyle>
            <a:lvl1pPr>
              <a:defRPr>
                <a:solidFill>
                  <a:schemeClr val="accent3"/>
                </a:solidFill>
              </a:defRPr>
            </a:lvl1pPr>
          </a:lstStyle>
          <a:p>
            <a:fld id="{86CB4B4D-7CA3-9044-876B-883B54F8677D}" type="slidenum">
              <a:t>‹#›</a:t>
            </a:fld>
            <a:endParaRPr/>
          </a:p>
        </p:txBody>
      </p:sp>
      <p:sp>
        <p:nvSpPr>
          <p:cNvPr id="247" name="Brødtekst nivå én…"/>
          <p:cNvSpPr txBox="1">
            <a:spLocks noGrp="1"/>
          </p:cNvSpPr>
          <p:nvPr>
            <p:ph type="body" idx="1"/>
          </p:nvPr>
        </p:nvSpPr>
        <p:spPr>
          <a:xfrm>
            <a:off x="650240" y="1871997"/>
            <a:ext cx="11671201" cy="6556228"/>
          </a:xfrm>
          <a:prstGeom prst="rect">
            <a:avLst/>
          </a:prstGeom>
        </p:spPr>
        <p:txBody>
          <a:bodyPr>
            <a:normAutofit/>
          </a:bodyPr>
          <a:lstStyle>
            <a:lvl1pPr marL="0" indent="0">
              <a:buChar char="​"/>
              <a:defRPr b="0"/>
            </a:lvl1pPr>
            <a:lvl2pPr marL="388938" indent="-388938">
              <a:buChar char="•"/>
              <a:defRPr b="0"/>
            </a:lvl2pPr>
            <a:lvl3pPr>
              <a:defRPr b="0"/>
            </a:lvl3pPr>
            <a:lvl4pPr>
              <a:defRPr b="0"/>
            </a:lvl4pPr>
            <a:lvl5pPr>
              <a:defRPr b="0"/>
            </a:lvl5pPr>
          </a:lstStyle>
          <a:p>
            <a:r>
              <a:t>Brødtekst nivå én</a:t>
            </a:r>
          </a:p>
          <a:p>
            <a:pPr lvl="1"/>
            <a:r>
              <a:t>Brødtekst nivå to</a:t>
            </a:r>
          </a:p>
          <a:p>
            <a:pPr lvl="2"/>
            <a:r>
              <a:t>Brødtekst nivå tre</a:t>
            </a:r>
          </a:p>
          <a:p>
            <a:pPr lvl="3"/>
            <a:r>
              <a:t>Brødtekst nivå fire</a:t>
            </a:r>
          </a:p>
          <a:p>
            <a:pPr lvl="4"/>
            <a:r>
              <a:t>Brødtekst nivå fem</a:t>
            </a: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cSld name="5_Two Content">
    <p:spTree>
      <p:nvGrpSpPr>
        <p:cNvPr id="1" name=""/>
        <p:cNvGrpSpPr/>
        <p:nvPr/>
      </p:nvGrpSpPr>
      <p:grpSpPr>
        <a:xfrm>
          <a:off x="0" y="0"/>
          <a:ext cx="0" cy="0"/>
          <a:chOff x="0" y="0"/>
          <a:chExt cx="0" cy="0"/>
        </a:xfrm>
      </p:grpSpPr>
      <p:sp>
        <p:nvSpPr>
          <p:cNvPr id="254" name="Brødtekst nivå én…"/>
          <p:cNvSpPr txBox="1">
            <a:spLocks noGrp="1"/>
          </p:cNvSpPr>
          <p:nvPr>
            <p:ph type="body" sz="half" idx="1"/>
          </p:nvPr>
        </p:nvSpPr>
        <p:spPr>
          <a:xfrm>
            <a:off x="650240" y="1871998"/>
            <a:ext cx="5670001" cy="6556228"/>
          </a:xfrm>
          <a:prstGeom prst="rect">
            <a:avLst/>
          </a:prstGeom>
        </p:spPr>
        <p:txBody>
          <a:bodyPr>
            <a:normAutofit/>
          </a:bodyPr>
          <a:lstStyle>
            <a:lvl1pPr marL="0" indent="0">
              <a:buChar char="​"/>
              <a:defRPr b="0"/>
            </a:lvl1pPr>
            <a:lvl2pPr marL="388938" indent="-388938">
              <a:buChar char="•"/>
              <a:defRPr b="0"/>
            </a:lvl2pPr>
            <a:lvl3pPr>
              <a:defRPr b="0"/>
            </a:lvl3pPr>
            <a:lvl4pPr>
              <a:defRPr b="0"/>
            </a:lvl4pPr>
            <a:lvl5pPr>
              <a:defRPr b="0"/>
            </a:lvl5pPr>
          </a:lstStyle>
          <a:p>
            <a:r>
              <a:t>Brødtekst nivå én</a:t>
            </a:r>
          </a:p>
          <a:p>
            <a:pPr lvl="1"/>
            <a:r>
              <a:t>Brødtekst nivå to</a:t>
            </a:r>
          </a:p>
          <a:p>
            <a:pPr lvl="2"/>
            <a:r>
              <a:t>Brødtekst nivå tre</a:t>
            </a:r>
          </a:p>
          <a:p>
            <a:pPr lvl="3"/>
            <a:r>
              <a:t>Brødtekst nivå fire</a:t>
            </a:r>
          </a:p>
          <a:p>
            <a:pPr lvl="4"/>
            <a:r>
              <a:t>Brødtekst nivå fem</a:t>
            </a:r>
          </a:p>
        </p:txBody>
      </p:sp>
      <p:sp>
        <p:nvSpPr>
          <p:cNvPr id="255" name="Titteltekst"/>
          <p:cNvSpPr txBox="1">
            <a:spLocks noGrp="1"/>
          </p:cNvSpPr>
          <p:nvPr>
            <p:ph type="title"/>
          </p:nvPr>
        </p:nvSpPr>
        <p:spPr>
          <a:xfrm>
            <a:off x="650240" y="621816"/>
            <a:ext cx="11671201" cy="942617"/>
          </a:xfrm>
          <a:prstGeom prst="rect">
            <a:avLst/>
          </a:prstGeom>
        </p:spPr>
        <p:txBody>
          <a:bodyPr/>
          <a:lstStyle>
            <a:lvl1pPr>
              <a:lnSpc>
                <a:spcPts val="3400"/>
              </a:lnSpc>
              <a:defRPr sz="2300">
                <a:solidFill>
                  <a:schemeClr val="accent3"/>
                </a:solidFill>
              </a:defRPr>
            </a:lvl1pPr>
          </a:lstStyle>
          <a:p>
            <a:r>
              <a:t>Titteltekst</a:t>
            </a:r>
          </a:p>
        </p:txBody>
      </p:sp>
      <p:sp>
        <p:nvSpPr>
          <p:cNvPr id="256" name="Lysbildenummer"/>
          <p:cNvSpPr txBox="1">
            <a:spLocks noGrp="1"/>
          </p:cNvSpPr>
          <p:nvPr>
            <p:ph type="sldNum" sz="quarter" idx="2"/>
          </p:nvPr>
        </p:nvSpPr>
        <p:spPr>
          <a:xfrm>
            <a:off x="6193239" y="9155752"/>
            <a:ext cx="127001" cy="147831"/>
          </a:xfrm>
          <a:prstGeom prst="rect">
            <a:avLst/>
          </a:prstGeom>
        </p:spPr>
        <p:txBody>
          <a:bodyPr/>
          <a:lstStyle>
            <a:lvl1pPr>
              <a:defRPr>
                <a:solidFill>
                  <a:schemeClr val="accent3"/>
                </a:solidFill>
              </a:defRPr>
            </a:lvl1pPr>
          </a:lstStyle>
          <a:p>
            <a:fld id="{86CB4B4D-7CA3-9044-876B-883B54F8677D}" type="slidenum">
              <a:t>‹#›</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5_Utfallende bilde">
    <p:spTree>
      <p:nvGrpSpPr>
        <p:cNvPr id="1" name=""/>
        <p:cNvGrpSpPr/>
        <p:nvPr/>
      </p:nvGrpSpPr>
      <p:grpSpPr>
        <a:xfrm>
          <a:off x="0" y="0"/>
          <a:ext cx="0" cy="0"/>
          <a:chOff x="0" y="0"/>
          <a:chExt cx="0" cy="0"/>
        </a:xfrm>
      </p:grpSpPr>
      <p:sp>
        <p:nvSpPr>
          <p:cNvPr id="263" name="Picture Placeholder 6"/>
          <p:cNvSpPr>
            <a:spLocks noGrp="1"/>
          </p:cNvSpPr>
          <p:nvPr>
            <p:ph type="pic" idx="21"/>
          </p:nvPr>
        </p:nvSpPr>
        <p:spPr>
          <a:xfrm>
            <a:off x="0" y="0"/>
            <a:ext cx="13004800" cy="9753600"/>
          </a:xfrm>
          <a:prstGeom prst="rect">
            <a:avLst/>
          </a:prstGeom>
        </p:spPr>
        <p:txBody>
          <a:bodyPr lIns="91439" tIns="45719" rIns="91439" bIns="45719"/>
          <a:lstStyle/>
          <a:p>
            <a:endParaRPr/>
          </a:p>
        </p:txBody>
      </p:sp>
      <p:sp>
        <p:nvSpPr>
          <p:cNvPr id="264" name="Titteltekst"/>
          <p:cNvSpPr txBox="1">
            <a:spLocks noGrp="1"/>
          </p:cNvSpPr>
          <p:nvPr>
            <p:ph type="title"/>
          </p:nvPr>
        </p:nvSpPr>
        <p:spPr>
          <a:xfrm>
            <a:off x="665999" y="667244"/>
            <a:ext cx="11688562" cy="2841405"/>
          </a:xfrm>
          <a:prstGeom prst="rect">
            <a:avLst/>
          </a:prstGeom>
        </p:spPr>
        <p:txBody>
          <a:bodyPr/>
          <a:lstStyle>
            <a:lvl1pPr>
              <a:defRPr>
                <a:solidFill>
                  <a:srgbClr val="FFFFFF"/>
                </a:solidFill>
              </a:defRPr>
            </a:lvl1pPr>
          </a:lstStyle>
          <a:p>
            <a:r>
              <a:t>Titteltekst</a:t>
            </a:r>
          </a:p>
        </p:txBody>
      </p:sp>
      <p:sp>
        <p:nvSpPr>
          <p:cNvPr id="265"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FFFFFF"/>
                </a:solidFill>
              </a:defRPr>
            </a:lvl1pPr>
          </a:lstStyle>
          <a:p>
            <a:fld id="{86CB4B4D-7CA3-9044-876B-883B54F8677D}" type="slidenum">
              <a:t>‹#›</a:t>
            </a:fld>
            <a:endParaRPr/>
          </a:p>
        </p:txBody>
      </p:sp>
      <p:sp>
        <p:nvSpPr>
          <p:cNvPr id="266" name="Brødtekst nivå én…"/>
          <p:cNvSpPr txBox="1">
            <a:spLocks noGrp="1"/>
          </p:cNvSpPr>
          <p:nvPr>
            <p:ph type="body" sz="quarter" idx="1" hasCustomPrompt="1"/>
          </p:nvPr>
        </p:nvSpPr>
        <p:spPr>
          <a:xfrm>
            <a:off x="665999" y="9155752"/>
            <a:ext cx="4900297" cy="176973"/>
          </a:xfrm>
          <a:prstGeom prst="rect">
            <a:avLst/>
          </a:prstGeom>
        </p:spPr>
        <p:txBody>
          <a:bodyPr>
            <a:normAutofit/>
          </a:bodyPr>
          <a:lstStyle>
            <a:lvl1pPr marL="0" indent="0">
              <a:lnSpc>
                <a:spcPct val="100000"/>
              </a:lnSpc>
              <a:buChar char="​"/>
              <a:defRPr sz="1100" b="0">
                <a:solidFill>
                  <a:srgbClr val="FFFFFF"/>
                </a:solidFill>
              </a:defRPr>
            </a:lvl1pPr>
            <a:lvl2pPr>
              <a:lnSpc>
                <a:spcPct val="100000"/>
              </a:lnSpc>
              <a:defRPr sz="1100" b="0">
                <a:solidFill>
                  <a:srgbClr val="FFFFFF"/>
                </a:solidFill>
              </a:defRPr>
            </a:lvl2pPr>
            <a:lvl3pPr marL="388938" indent="-388938">
              <a:lnSpc>
                <a:spcPct val="100000"/>
              </a:lnSpc>
              <a:defRPr sz="1100" b="0">
                <a:solidFill>
                  <a:srgbClr val="FFFFFF"/>
                </a:solidFill>
              </a:defRPr>
            </a:lvl3pPr>
            <a:lvl4pPr>
              <a:lnSpc>
                <a:spcPct val="100000"/>
              </a:lnSpc>
              <a:defRPr sz="1100" b="0">
                <a:solidFill>
                  <a:srgbClr val="FFFFFF"/>
                </a:solidFill>
              </a:defRPr>
            </a:lvl4pPr>
            <a:lvl5pPr>
              <a:lnSpc>
                <a:spcPct val="100000"/>
              </a:lnSpc>
              <a:defRPr sz="1100" b="0">
                <a:solidFill>
                  <a:srgbClr val="FFFFFF"/>
                </a:solidFill>
              </a:defRPr>
            </a:lvl5pPr>
          </a:lstStyle>
          <a:p>
            <a:r>
              <a:t>Bildekreditering</a:t>
            </a:r>
          </a:p>
          <a:p>
            <a:pPr lvl="1"/>
            <a:endParaRPr/>
          </a:p>
          <a:p>
            <a:pPr lvl="2"/>
            <a:endParaRPr/>
          </a:p>
          <a:p>
            <a:pPr lvl="3"/>
            <a:endParaRPr/>
          </a:p>
          <a:p>
            <a:pPr lvl="4"/>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7_Tittel med farget bakgrunn">
    <p:bg>
      <p:bgPr>
        <a:solidFill>
          <a:schemeClr val="accent1"/>
        </a:solidFill>
        <a:effectLst/>
      </p:bgPr>
    </p:bg>
    <p:spTree>
      <p:nvGrpSpPr>
        <p:cNvPr id="1" name=""/>
        <p:cNvGrpSpPr/>
        <p:nvPr/>
      </p:nvGrpSpPr>
      <p:grpSpPr>
        <a:xfrm>
          <a:off x="0" y="0"/>
          <a:ext cx="0" cy="0"/>
          <a:chOff x="0" y="0"/>
          <a:chExt cx="0" cy="0"/>
        </a:xfrm>
      </p:grpSpPr>
      <p:sp>
        <p:nvSpPr>
          <p:cNvPr id="28" name="Titteltekst"/>
          <p:cNvSpPr txBox="1">
            <a:spLocks noGrp="1"/>
          </p:cNvSpPr>
          <p:nvPr>
            <p:ph type="title"/>
          </p:nvPr>
        </p:nvSpPr>
        <p:spPr>
          <a:xfrm>
            <a:off x="665999" y="667244"/>
            <a:ext cx="11688562" cy="2841405"/>
          </a:xfrm>
          <a:prstGeom prst="rect">
            <a:avLst/>
          </a:prstGeom>
        </p:spPr>
        <p:txBody>
          <a:bodyPr/>
          <a:lstStyle>
            <a:lvl1pPr>
              <a:defRPr>
                <a:solidFill>
                  <a:srgbClr val="FFFFFF"/>
                </a:solidFill>
              </a:defRPr>
            </a:lvl1pPr>
          </a:lstStyle>
          <a:p>
            <a:r>
              <a:t>Titteltekst</a:t>
            </a:r>
          </a:p>
        </p:txBody>
      </p:sp>
      <p:sp>
        <p:nvSpPr>
          <p:cNvPr id="29"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5_Bilde">
    <p:spTree>
      <p:nvGrpSpPr>
        <p:cNvPr id="1" name=""/>
        <p:cNvGrpSpPr/>
        <p:nvPr/>
      </p:nvGrpSpPr>
      <p:grpSpPr>
        <a:xfrm>
          <a:off x="0" y="0"/>
          <a:ext cx="0" cy="0"/>
          <a:chOff x="0" y="0"/>
          <a:chExt cx="0" cy="0"/>
        </a:xfrm>
      </p:grpSpPr>
      <p:sp>
        <p:nvSpPr>
          <p:cNvPr id="273" name="Picture Placeholder 7"/>
          <p:cNvSpPr>
            <a:spLocks noGrp="1"/>
          </p:cNvSpPr>
          <p:nvPr>
            <p:ph type="pic" idx="21"/>
          </p:nvPr>
        </p:nvSpPr>
        <p:spPr>
          <a:xfrm>
            <a:off x="650240" y="450000"/>
            <a:ext cx="11671201" cy="7978227"/>
          </a:xfrm>
          <a:prstGeom prst="rect">
            <a:avLst/>
          </a:prstGeom>
        </p:spPr>
        <p:txBody>
          <a:bodyPr lIns="91439" tIns="45719" rIns="91439" bIns="45719"/>
          <a:lstStyle/>
          <a:p>
            <a:endParaRPr/>
          </a:p>
        </p:txBody>
      </p:sp>
      <p:sp>
        <p:nvSpPr>
          <p:cNvPr id="274" name="Lysbildenummer"/>
          <p:cNvSpPr txBox="1">
            <a:spLocks noGrp="1"/>
          </p:cNvSpPr>
          <p:nvPr>
            <p:ph type="sldNum" sz="quarter" idx="2"/>
          </p:nvPr>
        </p:nvSpPr>
        <p:spPr>
          <a:xfrm>
            <a:off x="6191808" y="9155752"/>
            <a:ext cx="127001" cy="147831"/>
          </a:xfrm>
          <a:prstGeom prst="rect">
            <a:avLst/>
          </a:prstGeom>
        </p:spPr>
        <p:txBody>
          <a:bodyPr/>
          <a:lstStyle>
            <a:lvl1pPr>
              <a:defRPr>
                <a:solidFill>
                  <a:schemeClr val="accent3"/>
                </a:solidFill>
              </a:defRPr>
            </a:lvl1pPr>
          </a:lstStyle>
          <a:p>
            <a:fld id="{86CB4B4D-7CA3-9044-876B-883B54F8677D}" type="slidenum">
              <a:t>‹#›</a:t>
            </a:fld>
            <a:endParaRPr/>
          </a:p>
        </p:txBody>
      </p:sp>
      <p:sp>
        <p:nvSpPr>
          <p:cNvPr id="275" name="Brødtekst nivå én…"/>
          <p:cNvSpPr txBox="1">
            <a:spLocks noGrp="1"/>
          </p:cNvSpPr>
          <p:nvPr>
            <p:ph type="body" sz="quarter" idx="1" hasCustomPrompt="1"/>
          </p:nvPr>
        </p:nvSpPr>
        <p:spPr>
          <a:xfrm>
            <a:off x="665999" y="9155752"/>
            <a:ext cx="4900297" cy="176973"/>
          </a:xfrm>
          <a:prstGeom prst="rect">
            <a:avLst/>
          </a:prstGeom>
        </p:spPr>
        <p:txBody>
          <a:bodyPr>
            <a:normAutofit/>
          </a:bodyPr>
          <a:lstStyle>
            <a:lvl1pPr marL="0" indent="0">
              <a:lnSpc>
                <a:spcPct val="100000"/>
              </a:lnSpc>
              <a:buChar char="​"/>
              <a:defRPr sz="1100" b="0">
                <a:solidFill>
                  <a:schemeClr val="accent3"/>
                </a:solidFill>
              </a:defRPr>
            </a:lvl1pPr>
            <a:lvl2pPr>
              <a:lnSpc>
                <a:spcPct val="100000"/>
              </a:lnSpc>
              <a:defRPr sz="1100" b="0">
                <a:solidFill>
                  <a:schemeClr val="accent3"/>
                </a:solidFill>
              </a:defRPr>
            </a:lvl2pPr>
            <a:lvl3pPr marL="388938" indent="-388938">
              <a:lnSpc>
                <a:spcPct val="100000"/>
              </a:lnSpc>
              <a:defRPr sz="1100" b="0">
                <a:solidFill>
                  <a:schemeClr val="accent3"/>
                </a:solidFill>
              </a:defRPr>
            </a:lvl3pPr>
            <a:lvl4pPr>
              <a:lnSpc>
                <a:spcPct val="100000"/>
              </a:lnSpc>
              <a:defRPr sz="1100" b="0">
                <a:solidFill>
                  <a:schemeClr val="accent3"/>
                </a:solidFill>
              </a:defRPr>
            </a:lvl4pPr>
            <a:lvl5pPr>
              <a:lnSpc>
                <a:spcPct val="100000"/>
              </a:lnSpc>
              <a:defRPr sz="1100" b="0">
                <a:solidFill>
                  <a:schemeClr val="accent3"/>
                </a:solidFill>
              </a:defRPr>
            </a:lvl5pPr>
          </a:lstStyle>
          <a:p>
            <a:r>
              <a:t>Bildekreditering</a:t>
            </a:r>
          </a:p>
          <a:p>
            <a:pPr lvl="1"/>
            <a:endParaRPr/>
          </a:p>
          <a:p>
            <a:pPr lvl="2"/>
            <a:endParaRPr/>
          </a:p>
          <a:p>
            <a:pPr lvl="3"/>
            <a:endParaRPr/>
          </a:p>
          <a:p>
            <a:pPr lvl="4"/>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cSld name="5_Tittel, tekst og bilde">
    <p:spTree>
      <p:nvGrpSpPr>
        <p:cNvPr id="1" name=""/>
        <p:cNvGrpSpPr/>
        <p:nvPr/>
      </p:nvGrpSpPr>
      <p:grpSpPr>
        <a:xfrm>
          <a:off x="0" y="0"/>
          <a:ext cx="0" cy="0"/>
          <a:chOff x="0" y="0"/>
          <a:chExt cx="0" cy="0"/>
        </a:xfrm>
      </p:grpSpPr>
      <p:sp>
        <p:nvSpPr>
          <p:cNvPr id="282" name="Picture Placeholder 10"/>
          <p:cNvSpPr>
            <a:spLocks noGrp="1"/>
          </p:cNvSpPr>
          <p:nvPr>
            <p:ph type="pic" sz="half" idx="21"/>
          </p:nvPr>
        </p:nvSpPr>
        <p:spPr>
          <a:xfrm>
            <a:off x="6651625" y="622300"/>
            <a:ext cx="5670550" cy="7805926"/>
          </a:xfrm>
          <a:prstGeom prst="rect">
            <a:avLst/>
          </a:prstGeom>
        </p:spPr>
        <p:txBody>
          <a:bodyPr lIns="91439" tIns="45719" rIns="91439" bIns="45719"/>
          <a:lstStyle/>
          <a:p>
            <a:endParaRPr/>
          </a:p>
        </p:txBody>
      </p:sp>
      <p:sp>
        <p:nvSpPr>
          <p:cNvPr id="283" name="Titteltekst"/>
          <p:cNvSpPr txBox="1">
            <a:spLocks noGrp="1"/>
          </p:cNvSpPr>
          <p:nvPr>
            <p:ph type="title"/>
          </p:nvPr>
        </p:nvSpPr>
        <p:spPr>
          <a:xfrm>
            <a:off x="650240" y="621816"/>
            <a:ext cx="5670001" cy="942617"/>
          </a:xfrm>
          <a:prstGeom prst="rect">
            <a:avLst/>
          </a:prstGeom>
        </p:spPr>
        <p:txBody>
          <a:bodyPr/>
          <a:lstStyle>
            <a:lvl1pPr>
              <a:lnSpc>
                <a:spcPts val="3400"/>
              </a:lnSpc>
              <a:defRPr sz="2300">
                <a:solidFill>
                  <a:schemeClr val="accent3"/>
                </a:solidFill>
              </a:defRPr>
            </a:lvl1pPr>
          </a:lstStyle>
          <a:p>
            <a:r>
              <a:t>Titteltekst</a:t>
            </a:r>
          </a:p>
        </p:txBody>
      </p:sp>
      <p:sp>
        <p:nvSpPr>
          <p:cNvPr id="284" name="Lysbildenummer"/>
          <p:cNvSpPr txBox="1">
            <a:spLocks noGrp="1"/>
          </p:cNvSpPr>
          <p:nvPr>
            <p:ph type="sldNum" sz="quarter" idx="2"/>
          </p:nvPr>
        </p:nvSpPr>
        <p:spPr>
          <a:xfrm>
            <a:off x="6193239" y="9155752"/>
            <a:ext cx="127001" cy="147831"/>
          </a:xfrm>
          <a:prstGeom prst="rect">
            <a:avLst/>
          </a:prstGeom>
        </p:spPr>
        <p:txBody>
          <a:bodyPr/>
          <a:lstStyle>
            <a:lvl1pPr>
              <a:defRPr>
                <a:solidFill>
                  <a:schemeClr val="accent3"/>
                </a:solidFill>
              </a:defRPr>
            </a:lvl1pPr>
          </a:lstStyle>
          <a:p>
            <a:fld id="{86CB4B4D-7CA3-9044-876B-883B54F8677D}" type="slidenum">
              <a:t>‹#›</a:t>
            </a:fld>
            <a:endParaRPr/>
          </a:p>
        </p:txBody>
      </p:sp>
      <p:sp>
        <p:nvSpPr>
          <p:cNvPr id="285" name="Brødtekst nivå én…"/>
          <p:cNvSpPr txBox="1">
            <a:spLocks noGrp="1"/>
          </p:cNvSpPr>
          <p:nvPr>
            <p:ph type="body" sz="half" idx="1"/>
          </p:nvPr>
        </p:nvSpPr>
        <p:spPr>
          <a:xfrm>
            <a:off x="650240" y="1871998"/>
            <a:ext cx="5670001" cy="6556228"/>
          </a:xfrm>
          <a:prstGeom prst="rect">
            <a:avLst/>
          </a:prstGeom>
        </p:spPr>
        <p:txBody>
          <a:bodyPr>
            <a:normAutofit/>
          </a:bodyPr>
          <a:lstStyle/>
          <a:p>
            <a:r>
              <a:t>Brødtekst nivå én</a:t>
            </a:r>
          </a:p>
          <a:p>
            <a:pPr lvl="1"/>
            <a:r>
              <a:t>Brødtekst nivå to</a:t>
            </a:r>
          </a:p>
          <a:p>
            <a:pPr lvl="2"/>
            <a:r>
              <a:t>Brødtekst nivå tre</a:t>
            </a:r>
          </a:p>
          <a:p>
            <a:pPr lvl="3"/>
            <a:r>
              <a:t>Brødtekst nivå fire</a:t>
            </a:r>
          </a:p>
          <a:p>
            <a:pPr lvl="4"/>
            <a:r>
              <a:t>Brødtekst nivå fem</a:t>
            </a:r>
          </a:p>
        </p:txBody>
      </p:sp>
      <p:sp>
        <p:nvSpPr>
          <p:cNvPr id="286" name="Text Placeholder 8"/>
          <p:cNvSpPr>
            <a:spLocks noGrp="1"/>
          </p:cNvSpPr>
          <p:nvPr>
            <p:ph type="body" sz="quarter" idx="22" hasCustomPrompt="1"/>
          </p:nvPr>
        </p:nvSpPr>
        <p:spPr>
          <a:xfrm>
            <a:off x="665999" y="9155752"/>
            <a:ext cx="4900298" cy="176973"/>
          </a:xfrm>
          <a:prstGeom prst="rect">
            <a:avLst/>
          </a:prstGeom>
        </p:spPr>
        <p:txBody>
          <a:bodyPr>
            <a:normAutofit/>
          </a:bodyPr>
          <a:lstStyle>
            <a:lvl1pPr marL="0" indent="0">
              <a:lnSpc>
                <a:spcPct val="100000"/>
              </a:lnSpc>
              <a:buChar char="​"/>
              <a:defRPr sz="1100" b="0">
                <a:solidFill>
                  <a:schemeClr val="accent3"/>
                </a:solidFill>
              </a:defRPr>
            </a:lvl1pPr>
          </a:lstStyle>
          <a:p>
            <a:r>
              <a:t>Bildekreditering</a:t>
            </a: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4_Tittel med logo">
    <p:spTree>
      <p:nvGrpSpPr>
        <p:cNvPr id="1" name=""/>
        <p:cNvGrpSpPr/>
        <p:nvPr/>
      </p:nvGrpSpPr>
      <p:grpSpPr>
        <a:xfrm>
          <a:off x="0" y="0"/>
          <a:ext cx="0" cy="0"/>
          <a:chOff x="0" y="0"/>
          <a:chExt cx="0" cy="0"/>
        </a:xfrm>
      </p:grpSpPr>
      <p:sp>
        <p:nvSpPr>
          <p:cNvPr id="293" name="Titteltekst"/>
          <p:cNvSpPr txBox="1">
            <a:spLocks noGrp="1"/>
          </p:cNvSpPr>
          <p:nvPr>
            <p:ph type="title"/>
          </p:nvPr>
        </p:nvSpPr>
        <p:spPr>
          <a:prstGeom prst="rect">
            <a:avLst/>
          </a:prstGeom>
        </p:spPr>
        <p:txBody>
          <a:bodyPr/>
          <a:lstStyle>
            <a:lvl1pPr>
              <a:defRPr>
                <a:solidFill>
                  <a:schemeClr val="accent4"/>
                </a:solidFill>
              </a:defRPr>
            </a:lvl1pPr>
          </a:lstStyle>
          <a:p>
            <a:r>
              <a:t>Titteltekst</a:t>
            </a:r>
          </a:p>
        </p:txBody>
      </p:sp>
      <p:pic>
        <p:nvPicPr>
          <p:cNvPr id="294" name="Bilde 2" descr="Bilde 2"/>
          <p:cNvPicPr>
            <a:picLocks noChangeAspect="1"/>
          </p:cNvPicPr>
          <p:nvPr/>
        </p:nvPicPr>
        <p:blipFill>
          <a:blip r:embed="rId2"/>
          <a:stretch>
            <a:fillRect/>
          </a:stretch>
        </p:blipFill>
        <p:spPr>
          <a:xfrm>
            <a:off x="0" y="8169425"/>
            <a:ext cx="9754860" cy="1584176"/>
          </a:xfrm>
          <a:prstGeom prst="rect">
            <a:avLst/>
          </a:prstGeom>
          <a:ln w="12700">
            <a:miter lim="400000"/>
          </a:ln>
        </p:spPr>
      </p:pic>
      <p:sp>
        <p:nvSpPr>
          <p:cNvPr id="295" name="Lysbilde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x">
  <p:cSld name="4_Tittel">
    <p:spTree>
      <p:nvGrpSpPr>
        <p:cNvPr id="1" name=""/>
        <p:cNvGrpSpPr/>
        <p:nvPr/>
      </p:nvGrpSpPr>
      <p:grpSpPr>
        <a:xfrm>
          <a:off x="0" y="0"/>
          <a:ext cx="0" cy="0"/>
          <a:chOff x="0" y="0"/>
          <a:chExt cx="0" cy="0"/>
        </a:xfrm>
      </p:grpSpPr>
      <p:sp>
        <p:nvSpPr>
          <p:cNvPr id="302" name="Titteltekst"/>
          <p:cNvSpPr txBox="1">
            <a:spLocks noGrp="1"/>
          </p:cNvSpPr>
          <p:nvPr>
            <p:ph type="title"/>
          </p:nvPr>
        </p:nvSpPr>
        <p:spPr>
          <a:xfrm>
            <a:off x="665999" y="667244"/>
            <a:ext cx="11688562" cy="2841405"/>
          </a:xfrm>
          <a:prstGeom prst="rect">
            <a:avLst/>
          </a:prstGeom>
        </p:spPr>
        <p:txBody>
          <a:bodyPr/>
          <a:lstStyle>
            <a:lvl1pPr>
              <a:defRPr>
                <a:solidFill>
                  <a:schemeClr val="accent4"/>
                </a:solidFill>
              </a:defRPr>
            </a:lvl1pPr>
          </a:lstStyle>
          <a:p>
            <a:r>
              <a:t>Titteltekst</a:t>
            </a:r>
          </a:p>
        </p:txBody>
      </p:sp>
      <p:sp>
        <p:nvSpPr>
          <p:cNvPr id="303" name="Lysbildenummer"/>
          <p:cNvSpPr txBox="1">
            <a:spLocks noGrp="1"/>
          </p:cNvSpPr>
          <p:nvPr>
            <p:ph type="sldNum" sz="quarter" idx="2"/>
          </p:nvPr>
        </p:nvSpPr>
        <p:spPr>
          <a:xfrm>
            <a:off x="6191808" y="9155752"/>
            <a:ext cx="127001" cy="147831"/>
          </a:xfrm>
          <a:prstGeom prst="rect">
            <a:avLst/>
          </a:prstGeom>
        </p:spPr>
        <p:txBody>
          <a:bodyPr/>
          <a:lstStyle>
            <a:lvl1pPr>
              <a:defRPr>
                <a:solidFill>
                  <a:schemeClr val="accent4"/>
                </a:solidFill>
              </a:defRPr>
            </a:lvl1pPr>
          </a:lstStyle>
          <a:p>
            <a:fld id="{86CB4B4D-7CA3-9044-876B-883B54F8677D}" type="slidenum">
              <a:t>‹#›</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x">
  <p:cSld name="4_Tittel med farget bakgrunn">
    <p:bg>
      <p:bgPr>
        <a:solidFill>
          <a:schemeClr val="accent4"/>
        </a:solidFill>
        <a:effectLst/>
      </p:bgPr>
    </p:bg>
    <p:spTree>
      <p:nvGrpSpPr>
        <p:cNvPr id="1" name=""/>
        <p:cNvGrpSpPr/>
        <p:nvPr/>
      </p:nvGrpSpPr>
      <p:grpSpPr>
        <a:xfrm>
          <a:off x="0" y="0"/>
          <a:ext cx="0" cy="0"/>
          <a:chOff x="0" y="0"/>
          <a:chExt cx="0" cy="0"/>
        </a:xfrm>
      </p:grpSpPr>
      <p:sp>
        <p:nvSpPr>
          <p:cNvPr id="310" name="Titteltekst"/>
          <p:cNvSpPr txBox="1">
            <a:spLocks noGrp="1"/>
          </p:cNvSpPr>
          <p:nvPr>
            <p:ph type="title"/>
          </p:nvPr>
        </p:nvSpPr>
        <p:spPr>
          <a:xfrm>
            <a:off x="665999" y="667244"/>
            <a:ext cx="11688562" cy="2841405"/>
          </a:xfrm>
          <a:prstGeom prst="rect">
            <a:avLst/>
          </a:prstGeom>
        </p:spPr>
        <p:txBody>
          <a:bodyPr/>
          <a:lstStyle>
            <a:lvl1pPr>
              <a:defRPr>
                <a:solidFill>
                  <a:srgbClr val="FFFFFF"/>
                </a:solidFill>
              </a:defRPr>
            </a:lvl1pPr>
          </a:lstStyle>
          <a:p>
            <a:r>
              <a:t>Titteltekst</a:t>
            </a:r>
          </a:p>
        </p:txBody>
      </p:sp>
      <p:sp>
        <p:nvSpPr>
          <p:cNvPr id="311"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
  <p:cSld name="4_Tittel, undertittel og tekst">
    <p:spTree>
      <p:nvGrpSpPr>
        <p:cNvPr id="1" name=""/>
        <p:cNvGrpSpPr/>
        <p:nvPr/>
      </p:nvGrpSpPr>
      <p:grpSpPr>
        <a:xfrm>
          <a:off x="0" y="0"/>
          <a:ext cx="0" cy="0"/>
          <a:chOff x="0" y="0"/>
          <a:chExt cx="0" cy="0"/>
        </a:xfrm>
      </p:grpSpPr>
      <p:sp>
        <p:nvSpPr>
          <p:cNvPr id="318" name="Titteltekst"/>
          <p:cNvSpPr txBox="1">
            <a:spLocks noGrp="1"/>
          </p:cNvSpPr>
          <p:nvPr>
            <p:ph type="title"/>
          </p:nvPr>
        </p:nvSpPr>
        <p:spPr>
          <a:xfrm>
            <a:off x="650240" y="621816"/>
            <a:ext cx="11671201" cy="942617"/>
          </a:xfrm>
          <a:prstGeom prst="rect">
            <a:avLst/>
          </a:prstGeom>
        </p:spPr>
        <p:txBody>
          <a:bodyPr/>
          <a:lstStyle>
            <a:lvl1pPr>
              <a:lnSpc>
                <a:spcPts val="3400"/>
              </a:lnSpc>
              <a:defRPr sz="2300">
                <a:solidFill>
                  <a:schemeClr val="accent4"/>
                </a:solidFill>
              </a:defRPr>
            </a:lvl1pPr>
          </a:lstStyle>
          <a:p>
            <a:r>
              <a:t>Titteltekst</a:t>
            </a:r>
          </a:p>
        </p:txBody>
      </p:sp>
      <p:sp>
        <p:nvSpPr>
          <p:cNvPr id="319" name="Lysbildenummer"/>
          <p:cNvSpPr txBox="1">
            <a:spLocks noGrp="1"/>
          </p:cNvSpPr>
          <p:nvPr>
            <p:ph type="sldNum" sz="quarter" idx="2"/>
          </p:nvPr>
        </p:nvSpPr>
        <p:spPr>
          <a:xfrm>
            <a:off x="6193239" y="9155752"/>
            <a:ext cx="127001" cy="147831"/>
          </a:xfrm>
          <a:prstGeom prst="rect">
            <a:avLst/>
          </a:prstGeom>
        </p:spPr>
        <p:txBody>
          <a:bodyPr/>
          <a:lstStyle>
            <a:lvl1pPr>
              <a:defRPr>
                <a:solidFill>
                  <a:schemeClr val="accent4"/>
                </a:solidFill>
              </a:defRPr>
            </a:lvl1pPr>
          </a:lstStyle>
          <a:p>
            <a:fld id="{86CB4B4D-7CA3-9044-876B-883B54F8677D}" type="slidenum">
              <a:t>‹#›</a:t>
            </a:fld>
            <a:endParaRPr/>
          </a:p>
        </p:txBody>
      </p:sp>
      <p:sp>
        <p:nvSpPr>
          <p:cNvPr id="320" name="Brødtekst nivå én…"/>
          <p:cNvSpPr txBox="1">
            <a:spLocks noGrp="1"/>
          </p:cNvSpPr>
          <p:nvPr>
            <p:ph type="body" sz="quarter" idx="1" hasCustomPrompt="1"/>
          </p:nvPr>
        </p:nvSpPr>
        <p:spPr>
          <a:xfrm>
            <a:off x="650240" y="1871996"/>
            <a:ext cx="2664000" cy="6559201"/>
          </a:xfrm>
          <a:prstGeom prst="rect">
            <a:avLst/>
          </a:prstGeom>
        </p:spPr>
        <p:txBody>
          <a:bodyPr>
            <a:normAutofit/>
          </a:bodyPr>
          <a:lstStyle>
            <a:lvl1pPr marL="0" indent="0">
              <a:buChar char="​"/>
              <a:defRPr b="0"/>
            </a:lvl1pPr>
            <a:lvl2pPr marL="377825" indent="-377825">
              <a:buChar char="•"/>
              <a:defRPr b="0"/>
            </a:lvl2pPr>
            <a:lvl3pPr>
              <a:defRPr b="0"/>
            </a:lvl3pPr>
            <a:lvl4pPr>
              <a:defRPr b="0"/>
            </a:lvl4pPr>
            <a:lvl5pPr>
              <a:defRPr b="0"/>
            </a:lvl5pPr>
          </a:lstStyle>
          <a:p>
            <a:r>
              <a:t>Undertittel</a:t>
            </a:r>
          </a:p>
          <a:p>
            <a:pPr lvl="1"/>
            <a:endParaRPr/>
          </a:p>
          <a:p>
            <a:pPr lvl="2"/>
            <a:endParaRPr/>
          </a:p>
          <a:p>
            <a:pPr lvl="3"/>
            <a:endParaRPr/>
          </a:p>
          <a:p>
            <a:pPr lvl="4"/>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
  <p:cSld name="4_Bullets">
    <p:spTree>
      <p:nvGrpSpPr>
        <p:cNvPr id="1" name=""/>
        <p:cNvGrpSpPr/>
        <p:nvPr/>
      </p:nvGrpSpPr>
      <p:grpSpPr>
        <a:xfrm>
          <a:off x="0" y="0"/>
          <a:ext cx="0" cy="0"/>
          <a:chOff x="0" y="0"/>
          <a:chExt cx="0" cy="0"/>
        </a:xfrm>
      </p:grpSpPr>
      <p:sp>
        <p:nvSpPr>
          <p:cNvPr id="327" name="Titteltekst"/>
          <p:cNvSpPr txBox="1">
            <a:spLocks noGrp="1"/>
          </p:cNvSpPr>
          <p:nvPr>
            <p:ph type="title"/>
          </p:nvPr>
        </p:nvSpPr>
        <p:spPr>
          <a:xfrm>
            <a:off x="650240" y="621816"/>
            <a:ext cx="11671201" cy="942617"/>
          </a:xfrm>
          <a:prstGeom prst="rect">
            <a:avLst/>
          </a:prstGeom>
        </p:spPr>
        <p:txBody>
          <a:bodyPr/>
          <a:lstStyle>
            <a:lvl1pPr>
              <a:lnSpc>
                <a:spcPts val="3400"/>
              </a:lnSpc>
              <a:defRPr sz="2300">
                <a:solidFill>
                  <a:schemeClr val="accent4"/>
                </a:solidFill>
              </a:defRPr>
            </a:lvl1pPr>
          </a:lstStyle>
          <a:p>
            <a:r>
              <a:t>Titteltekst</a:t>
            </a:r>
          </a:p>
        </p:txBody>
      </p:sp>
      <p:sp>
        <p:nvSpPr>
          <p:cNvPr id="328" name="Lysbildenummer"/>
          <p:cNvSpPr txBox="1">
            <a:spLocks noGrp="1"/>
          </p:cNvSpPr>
          <p:nvPr>
            <p:ph type="sldNum" sz="quarter" idx="2"/>
          </p:nvPr>
        </p:nvSpPr>
        <p:spPr>
          <a:xfrm>
            <a:off x="6191808" y="9155752"/>
            <a:ext cx="127001" cy="147831"/>
          </a:xfrm>
          <a:prstGeom prst="rect">
            <a:avLst/>
          </a:prstGeom>
        </p:spPr>
        <p:txBody>
          <a:bodyPr/>
          <a:lstStyle>
            <a:lvl1pPr>
              <a:defRPr>
                <a:solidFill>
                  <a:schemeClr val="accent4"/>
                </a:solidFill>
              </a:defRPr>
            </a:lvl1pPr>
          </a:lstStyle>
          <a:p>
            <a:fld id="{86CB4B4D-7CA3-9044-876B-883B54F8677D}" type="slidenum">
              <a:t>‹#›</a:t>
            </a:fld>
            <a:endParaRPr/>
          </a:p>
        </p:txBody>
      </p:sp>
      <p:sp>
        <p:nvSpPr>
          <p:cNvPr id="329" name="Brødtekst nivå én…"/>
          <p:cNvSpPr txBox="1">
            <a:spLocks noGrp="1"/>
          </p:cNvSpPr>
          <p:nvPr>
            <p:ph type="body" idx="1"/>
          </p:nvPr>
        </p:nvSpPr>
        <p:spPr>
          <a:xfrm>
            <a:off x="3247200" y="1871998"/>
            <a:ext cx="9074240" cy="6556228"/>
          </a:xfrm>
          <a:prstGeom prst="rect">
            <a:avLst/>
          </a:prstGeom>
        </p:spPr>
        <p:txBody>
          <a:bodyPr>
            <a:normAutofit/>
          </a:bodyPr>
          <a:lstStyle/>
          <a:p>
            <a:r>
              <a:t>Brødtekst nivå én</a:t>
            </a:r>
          </a:p>
          <a:p>
            <a:pPr lvl="1"/>
            <a:r>
              <a:t>Brødtekst nivå to</a:t>
            </a:r>
          </a:p>
          <a:p>
            <a:pPr lvl="2"/>
            <a:r>
              <a:t>Brødtekst nivå tre</a:t>
            </a:r>
          </a:p>
          <a:p>
            <a:pPr lvl="3"/>
            <a:r>
              <a:t>Brødtekst nivå fire</a:t>
            </a:r>
          </a:p>
          <a:p>
            <a:pPr lvl="4"/>
            <a:r>
              <a:t>Brødtekst nivå fem</a:t>
            </a: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x">
  <p:cSld name="4_Title and Content">
    <p:spTree>
      <p:nvGrpSpPr>
        <p:cNvPr id="1" name=""/>
        <p:cNvGrpSpPr/>
        <p:nvPr/>
      </p:nvGrpSpPr>
      <p:grpSpPr>
        <a:xfrm>
          <a:off x="0" y="0"/>
          <a:ext cx="0" cy="0"/>
          <a:chOff x="0" y="0"/>
          <a:chExt cx="0" cy="0"/>
        </a:xfrm>
      </p:grpSpPr>
      <p:sp>
        <p:nvSpPr>
          <p:cNvPr id="336" name="Titteltekst"/>
          <p:cNvSpPr txBox="1">
            <a:spLocks noGrp="1"/>
          </p:cNvSpPr>
          <p:nvPr>
            <p:ph type="title"/>
          </p:nvPr>
        </p:nvSpPr>
        <p:spPr>
          <a:xfrm>
            <a:off x="650240" y="621816"/>
            <a:ext cx="11671201" cy="942617"/>
          </a:xfrm>
          <a:prstGeom prst="rect">
            <a:avLst/>
          </a:prstGeom>
        </p:spPr>
        <p:txBody>
          <a:bodyPr/>
          <a:lstStyle>
            <a:lvl1pPr>
              <a:lnSpc>
                <a:spcPts val="3400"/>
              </a:lnSpc>
              <a:defRPr sz="2300">
                <a:solidFill>
                  <a:schemeClr val="accent4"/>
                </a:solidFill>
              </a:defRPr>
            </a:lvl1pPr>
          </a:lstStyle>
          <a:p>
            <a:r>
              <a:t>Titteltekst</a:t>
            </a:r>
          </a:p>
        </p:txBody>
      </p:sp>
      <p:sp>
        <p:nvSpPr>
          <p:cNvPr id="337" name="Lysbildenummer"/>
          <p:cNvSpPr txBox="1">
            <a:spLocks noGrp="1"/>
          </p:cNvSpPr>
          <p:nvPr>
            <p:ph type="sldNum" sz="quarter" idx="2"/>
          </p:nvPr>
        </p:nvSpPr>
        <p:spPr>
          <a:xfrm>
            <a:off x="6191808" y="9155752"/>
            <a:ext cx="127001" cy="147831"/>
          </a:xfrm>
          <a:prstGeom prst="rect">
            <a:avLst/>
          </a:prstGeom>
        </p:spPr>
        <p:txBody>
          <a:bodyPr/>
          <a:lstStyle>
            <a:lvl1pPr>
              <a:defRPr>
                <a:solidFill>
                  <a:schemeClr val="accent4"/>
                </a:solidFill>
              </a:defRPr>
            </a:lvl1pPr>
          </a:lstStyle>
          <a:p>
            <a:fld id="{86CB4B4D-7CA3-9044-876B-883B54F8677D}" type="slidenum">
              <a:t>‹#›</a:t>
            </a:fld>
            <a:endParaRPr/>
          </a:p>
        </p:txBody>
      </p:sp>
      <p:sp>
        <p:nvSpPr>
          <p:cNvPr id="338" name="Brødtekst nivå én…"/>
          <p:cNvSpPr txBox="1">
            <a:spLocks noGrp="1"/>
          </p:cNvSpPr>
          <p:nvPr>
            <p:ph type="body" idx="1"/>
          </p:nvPr>
        </p:nvSpPr>
        <p:spPr>
          <a:xfrm>
            <a:off x="650240" y="1871997"/>
            <a:ext cx="11671201" cy="6556228"/>
          </a:xfrm>
          <a:prstGeom prst="rect">
            <a:avLst/>
          </a:prstGeom>
        </p:spPr>
        <p:txBody>
          <a:bodyPr>
            <a:normAutofit/>
          </a:bodyPr>
          <a:lstStyle>
            <a:lvl1pPr marL="0" indent="0">
              <a:buChar char="​"/>
              <a:defRPr b="0"/>
            </a:lvl1pPr>
            <a:lvl2pPr marL="388938" indent="-388938">
              <a:buChar char="•"/>
              <a:defRPr b="0"/>
            </a:lvl2pPr>
            <a:lvl3pPr>
              <a:defRPr b="0"/>
            </a:lvl3pPr>
            <a:lvl4pPr>
              <a:defRPr b="0"/>
            </a:lvl4pPr>
            <a:lvl5pPr>
              <a:defRPr b="0"/>
            </a:lvl5pPr>
          </a:lstStyle>
          <a:p>
            <a:r>
              <a:t>Brødtekst nivå én</a:t>
            </a:r>
          </a:p>
          <a:p>
            <a:pPr lvl="1"/>
            <a:r>
              <a:t>Brødtekst nivå to</a:t>
            </a:r>
          </a:p>
          <a:p>
            <a:pPr lvl="2"/>
            <a:r>
              <a:t>Brødtekst nivå tre</a:t>
            </a:r>
          </a:p>
          <a:p>
            <a:pPr lvl="3"/>
            <a:r>
              <a:t>Brødtekst nivå fire</a:t>
            </a:r>
          </a:p>
          <a:p>
            <a:pPr lvl="4"/>
            <a:r>
              <a:t>Brødtekst nivå fem</a:t>
            </a: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x">
  <p:cSld name="4_Two Content">
    <p:spTree>
      <p:nvGrpSpPr>
        <p:cNvPr id="1" name=""/>
        <p:cNvGrpSpPr/>
        <p:nvPr/>
      </p:nvGrpSpPr>
      <p:grpSpPr>
        <a:xfrm>
          <a:off x="0" y="0"/>
          <a:ext cx="0" cy="0"/>
          <a:chOff x="0" y="0"/>
          <a:chExt cx="0" cy="0"/>
        </a:xfrm>
      </p:grpSpPr>
      <p:sp>
        <p:nvSpPr>
          <p:cNvPr id="345" name="Brødtekst nivå én…"/>
          <p:cNvSpPr txBox="1">
            <a:spLocks noGrp="1"/>
          </p:cNvSpPr>
          <p:nvPr>
            <p:ph type="body" sz="half" idx="1"/>
          </p:nvPr>
        </p:nvSpPr>
        <p:spPr>
          <a:xfrm>
            <a:off x="650240" y="1871998"/>
            <a:ext cx="5670001" cy="6556228"/>
          </a:xfrm>
          <a:prstGeom prst="rect">
            <a:avLst/>
          </a:prstGeom>
        </p:spPr>
        <p:txBody>
          <a:bodyPr>
            <a:normAutofit/>
          </a:bodyPr>
          <a:lstStyle>
            <a:lvl1pPr marL="0" indent="0">
              <a:buChar char="​"/>
              <a:defRPr b="0"/>
            </a:lvl1pPr>
            <a:lvl2pPr marL="388938" indent="-388938">
              <a:buChar char="•"/>
              <a:defRPr b="0"/>
            </a:lvl2pPr>
            <a:lvl3pPr>
              <a:defRPr b="0"/>
            </a:lvl3pPr>
            <a:lvl4pPr>
              <a:defRPr b="0"/>
            </a:lvl4pPr>
            <a:lvl5pPr>
              <a:defRPr b="0"/>
            </a:lvl5pPr>
          </a:lstStyle>
          <a:p>
            <a:r>
              <a:t>Brødtekst nivå én</a:t>
            </a:r>
          </a:p>
          <a:p>
            <a:pPr lvl="1"/>
            <a:r>
              <a:t>Brødtekst nivå to</a:t>
            </a:r>
          </a:p>
          <a:p>
            <a:pPr lvl="2"/>
            <a:r>
              <a:t>Brødtekst nivå tre</a:t>
            </a:r>
          </a:p>
          <a:p>
            <a:pPr lvl="3"/>
            <a:r>
              <a:t>Brødtekst nivå fire</a:t>
            </a:r>
          </a:p>
          <a:p>
            <a:pPr lvl="4"/>
            <a:r>
              <a:t>Brødtekst nivå fem</a:t>
            </a:r>
          </a:p>
        </p:txBody>
      </p:sp>
      <p:sp>
        <p:nvSpPr>
          <p:cNvPr id="346" name="Titteltekst"/>
          <p:cNvSpPr txBox="1">
            <a:spLocks noGrp="1"/>
          </p:cNvSpPr>
          <p:nvPr>
            <p:ph type="title"/>
          </p:nvPr>
        </p:nvSpPr>
        <p:spPr>
          <a:xfrm>
            <a:off x="650240" y="621816"/>
            <a:ext cx="11671201" cy="942617"/>
          </a:xfrm>
          <a:prstGeom prst="rect">
            <a:avLst/>
          </a:prstGeom>
        </p:spPr>
        <p:txBody>
          <a:bodyPr/>
          <a:lstStyle>
            <a:lvl1pPr>
              <a:lnSpc>
                <a:spcPts val="3400"/>
              </a:lnSpc>
              <a:defRPr sz="2300">
                <a:solidFill>
                  <a:schemeClr val="accent4"/>
                </a:solidFill>
              </a:defRPr>
            </a:lvl1pPr>
          </a:lstStyle>
          <a:p>
            <a:r>
              <a:t>Titteltekst</a:t>
            </a:r>
          </a:p>
        </p:txBody>
      </p:sp>
      <p:sp>
        <p:nvSpPr>
          <p:cNvPr id="347" name="Lysbildenummer"/>
          <p:cNvSpPr txBox="1">
            <a:spLocks noGrp="1"/>
          </p:cNvSpPr>
          <p:nvPr>
            <p:ph type="sldNum" sz="quarter" idx="2"/>
          </p:nvPr>
        </p:nvSpPr>
        <p:spPr>
          <a:xfrm>
            <a:off x="6193239" y="9155752"/>
            <a:ext cx="127001" cy="147831"/>
          </a:xfrm>
          <a:prstGeom prst="rect">
            <a:avLst/>
          </a:prstGeom>
        </p:spPr>
        <p:txBody>
          <a:bodyPr/>
          <a:lstStyle>
            <a:lvl1pPr>
              <a:defRPr>
                <a:solidFill>
                  <a:schemeClr val="accent4"/>
                </a:solidFill>
              </a:defRPr>
            </a:lvl1pPr>
          </a:lstStyle>
          <a:p>
            <a:fld id="{86CB4B4D-7CA3-9044-876B-883B54F8677D}" type="slidenum">
              <a:t>‹#›</a:t>
            </a:fld>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x">
  <p:cSld name="4_Utfallende bilde">
    <p:spTree>
      <p:nvGrpSpPr>
        <p:cNvPr id="1" name=""/>
        <p:cNvGrpSpPr/>
        <p:nvPr/>
      </p:nvGrpSpPr>
      <p:grpSpPr>
        <a:xfrm>
          <a:off x="0" y="0"/>
          <a:ext cx="0" cy="0"/>
          <a:chOff x="0" y="0"/>
          <a:chExt cx="0" cy="0"/>
        </a:xfrm>
      </p:grpSpPr>
      <p:sp>
        <p:nvSpPr>
          <p:cNvPr id="354" name="Picture Placeholder 6"/>
          <p:cNvSpPr>
            <a:spLocks noGrp="1"/>
          </p:cNvSpPr>
          <p:nvPr>
            <p:ph type="pic" idx="21"/>
          </p:nvPr>
        </p:nvSpPr>
        <p:spPr>
          <a:xfrm>
            <a:off x="0" y="0"/>
            <a:ext cx="13004800" cy="9753600"/>
          </a:xfrm>
          <a:prstGeom prst="rect">
            <a:avLst/>
          </a:prstGeom>
        </p:spPr>
        <p:txBody>
          <a:bodyPr lIns="91439" tIns="45719" rIns="91439" bIns="45719"/>
          <a:lstStyle/>
          <a:p>
            <a:endParaRPr/>
          </a:p>
        </p:txBody>
      </p:sp>
      <p:sp>
        <p:nvSpPr>
          <p:cNvPr id="355" name="Titteltekst"/>
          <p:cNvSpPr txBox="1">
            <a:spLocks noGrp="1"/>
          </p:cNvSpPr>
          <p:nvPr>
            <p:ph type="title"/>
          </p:nvPr>
        </p:nvSpPr>
        <p:spPr>
          <a:xfrm>
            <a:off x="665999" y="667244"/>
            <a:ext cx="11688562" cy="2841405"/>
          </a:xfrm>
          <a:prstGeom prst="rect">
            <a:avLst/>
          </a:prstGeom>
        </p:spPr>
        <p:txBody>
          <a:bodyPr/>
          <a:lstStyle>
            <a:lvl1pPr>
              <a:defRPr>
                <a:solidFill>
                  <a:srgbClr val="FFFFFF"/>
                </a:solidFill>
              </a:defRPr>
            </a:lvl1pPr>
          </a:lstStyle>
          <a:p>
            <a:r>
              <a:t>Titteltekst</a:t>
            </a:r>
          </a:p>
        </p:txBody>
      </p:sp>
      <p:sp>
        <p:nvSpPr>
          <p:cNvPr id="356"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FFFFFF"/>
                </a:solidFill>
              </a:defRPr>
            </a:lvl1pPr>
          </a:lstStyle>
          <a:p>
            <a:fld id="{86CB4B4D-7CA3-9044-876B-883B54F8677D}" type="slidenum">
              <a:t>‹#›</a:t>
            </a:fld>
            <a:endParaRPr/>
          </a:p>
        </p:txBody>
      </p:sp>
      <p:sp>
        <p:nvSpPr>
          <p:cNvPr id="357" name="Brødtekst nivå én…"/>
          <p:cNvSpPr txBox="1">
            <a:spLocks noGrp="1"/>
          </p:cNvSpPr>
          <p:nvPr>
            <p:ph type="body" sz="quarter" idx="1" hasCustomPrompt="1"/>
          </p:nvPr>
        </p:nvSpPr>
        <p:spPr>
          <a:xfrm>
            <a:off x="665999" y="9155752"/>
            <a:ext cx="4900297" cy="176973"/>
          </a:xfrm>
          <a:prstGeom prst="rect">
            <a:avLst/>
          </a:prstGeom>
        </p:spPr>
        <p:txBody>
          <a:bodyPr>
            <a:normAutofit/>
          </a:bodyPr>
          <a:lstStyle>
            <a:lvl1pPr marL="0" indent="0">
              <a:lnSpc>
                <a:spcPct val="100000"/>
              </a:lnSpc>
              <a:buChar char="​"/>
              <a:defRPr sz="1100" b="0">
                <a:solidFill>
                  <a:srgbClr val="FFFFFF"/>
                </a:solidFill>
              </a:defRPr>
            </a:lvl1pPr>
            <a:lvl2pPr>
              <a:lnSpc>
                <a:spcPct val="100000"/>
              </a:lnSpc>
              <a:defRPr sz="1100" b="0">
                <a:solidFill>
                  <a:srgbClr val="FFFFFF"/>
                </a:solidFill>
              </a:defRPr>
            </a:lvl2pPr>
            <a:lvl3pPr marL="388938" indent="-388938">
              <a:lnSpc>
                <a:spcPct val="100000"/>
              </a:lnSpc>
              <a:defRPr sz="1100" b="0">
                <a:solidFill>
                  <a:srgbClr val="FFFFFF"/>
                </a:solidFill>
              </a:defRPr>
            </a:lvl3pPr>
            <a:lvl4pPr>
              <a:lnSpc>
                <a:spcPct val="100000"/>
              </a:lnSpc>
              <a:defRPr sz="1100" b="0">
                <a:solidFill>
                  <a:srgbClr val="FFFFFF"/>
                </a:solidFill>
              </a:defRPr>
            </a:lvl4pPr>
            <a:lvl5pPr>
              <a:lnSpc>
                <a:spcPct val="100000"/>
              </a:lnSpc>
              <a:defRPr sz="1100" b="0">
                <a:solidFill>
                  <a:srgbClr val="FFFFFF"/>
                </a:solidFill>
              </a:defRPr>
            </a:lvl5pPr>
          </a:lstStyle>
          <a:p>
            <a:r>
              <a:t>Bildekreditering</a:t>
            </a:r>
          </a:p>
          <a:p>
            <a:pPr lvl="1"/>
            <a:endParaRPr/>
          </a:p>
          <a:p>
            <a:pPr lvl="2"/>
            <a:endParaRPr/>
          </a:p>
          <a:p>
            <a:pPr lvl="3"/>
            <a:endParaRPr/>
          </a:p>
          <a:p>
            <a:pPr lvl="4"/>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7_Tittel, undertittel og tekst">
    <p:spTree>
      <p:nvGrpSpPr>
        <p:cNvPr id="1" name=""/>
        <p:cNvGrpSpPr/>
        <p:nvPr/>
      </p:nvGrpSpPr>
      <p:grpSpPr>
        <a:xfrm>
          <a:off x="0" y="0"/>
          <a:ext cx="0" cy="0"/>
          <a:chOff x="0" y="0"/>
          <a:chExt cx="0" cy="0"/>
        </a:xfrm>
      </p:grpSpPr>
      <p:sp>
        <p:nvSpPr>
          <p:cNvPr id="36" name="Titteltekst"/>
          <p:cNvSpPr txBox="1">
            <a:spLocks noGrp="1"/>
          </p:cNvSpPr>
          <p:nvPr>
            <p:ph type="title"/>
          </p:nvPr>
        </p:nvSpPr>
        <p:spPr>
          <a:xfrm>
            <a:off x="650240" y="621816"/>
            <a:ext cx="11671201" cy="942617"/>
          </a:xfrm>
          <a:prstGeom prst="rect">
            <a:avLst/>
          </a:prstGeom>
        </p:spPr>
        <p:txBody>
          <a:bodyPr/>
          <a:lstStyle>
            <a:lvl1pPr>
              <a:lnSpc>
                <a:spcPts val="3400"/>
              </a:lnSpc>
              <a:defRPr sz="2300"/>
            </a:lvl1pPr>
          </a:lstStyle>
          <a:p>
            <a:r>
              <a:t>Titteltekst</a:t>
            </a:r>
          </a:p>
        </p:txBody>
      </p:sp>
      <p:sp>
        <p:nvSpPr>
          <p:cNvPr id="37" name="Lysbildenummer"/>
          <p:cNvSpPr txBox="1">
            <a:spLocks noGrp="1"/>
          </p:cNvSpPr>
          <p:nvPr>
            <p:ph type="sldNum" sz="quarter" idx="2"/>
          </p:nvPr>
        </p:nvSpPr>
        <p:spPr>
          <a:xfrm>
            <a:off x="6193239" y="9155752"/>
            <a:ext cx="127001" cy="147831"/>
          </a:xfrm>
          <a:prstGeom prst="rect">
            <a:avLst/>
          </a:prstGeom>
        </p:spPr>
        <p:txBody>
          <a:bodyPr/>
          <a:lstStyle/>
          <a:p>
            <a:fld id="{86CB4B4D-7CA3-9044-876B-883B54F8677D}" type="slidenum">
              <a:t>‹#›</a:t>
            </a:fld>
            <a:endParaRPr/>
          </a:p>
        </p:txBody>
      </p:sp>
      <p:sp>
        <p:nvSpPr>
          <p:cNvPr id="38" name="Brødtekst nivå én…"/>
          <p:cNvSpPr txBox="1">
            <a:spLocks noGrp="1"/>
          </p:cNvSpPr>
          <p:nvPr>
            <p:ph type="body" sz="quarter" idx="1" hasCustomPrompt="1"/>
          </p:nvPr>
        </p:nvSpPr>
        <p:spPr>
          <a:xfrm>
            <a:off x="650240" y="1871996"/>
            <a:ext cx="2664000" cy="6559201"/>
          </a:xfrm>
          <a:prstGeom prst="rect">
            <a:avLst/>
          </a:prstGeom>
        </p:spPr>
        <p:txBody>
          <a:bodyPr>
            <a:normAutofit/>
          </a:bodyPr>
          <a:lstStyle>
            <a:lvl1pPr marL="0" indent="0">
              <a:buChar char="​"/>
              <a:defRPr b="0"/>
            </a:lvl1pPr>
            <a:lvl2pPr marL="377825" indent="-377825">
              <a:buChar char="•"/>
              <a:defRPr b="0"/>
            </a:lvl2pPr>
            <a:lvl3pPr>
              <a:defRPr b="0"/>
            </a:lvl3pPr>
            <a:lvl4pPr>
              <a:defRPr b="0"/>
            </a:lvl4pPr>
            <a:lvl5pPr>
              <a:defRPr b="0"/>
            </a:lvl5pPr>
          </a:lstStyle>
          <a:p>
            <a:r>
              <a:t>Undertittel</a:t>
            </a:r>
          </a:p>
          <a:p>
            <a:pPr lvl="1"/>
            <a:endParaRPr/>
          </a:p>
          <a:p>
            <a:pPr lvl="2"/>
            <a:endParaRPr/>
          </a:p>
          <a:p>
            <a:pPr lvl="3"/>
            <a:endParaRPr/>
          </a:p>
          <a:p>
            <a:pPr lvl="4"/>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x">
  <p:cSld name="4_Bilde">
    <p:spTree>
      <p:nvGrpSpPr>
        <p:cNvPr id="1" name=""/>
        <p:cNvGrpSpPr/>
        <p:nvPr/>
      </p:nvGrpSpPr>
      <p:grpSpPr>
        <a:xfrm>
          <a:off x="0" y="0"/>
          <a:ext cx="0" cy="0"/>
          <a:chOff x="0" y="0"/>
          <a:chExt cx="0" cy="0"/>
        </a:xfrm>
      </p:grpSpPr>
      <p:sp>
        <p:nvSpPr>
          <p:cNvPr id="364" name="Picture Placeholder 7"/>
          <p:cNvSpPr>
            <a:spLocks noGrp="1"/>
          </p:cNvSpPr>
          <p:nvPr>
            <p:ph type="pic" idx="21"/>
          </p:nvPr>
        </p:nvSpPr>
        <p:spPr>
          <a:xfrm>
            <a:off x="650240" y="450000"/>
            <a:ext cx="11671201" cy="7978227"/>
          </a:xfrm>
          <a:prstGeom prst="rect">
            <a:avLst/>
          </a:prstGeom>
        </p:spPr>
        <p:txBody>
          <a:bodyPr lIns="91439" tIns="45719" rIns="91439" bIns="45719"/>
          <a:lstStyle/>
          <a:p>
            <a:endParaRPr/>
          </a:p>
        </p:txBody>
      </p:sp>
      <p:sp>
        <p:nvSpPr>
          <p:cNvPr id="365" name="Lysbildenummer"/>
          <p:cNvSpPr txBox="1">
            <a:spLocks noGrp="1"/>
          </p:cNvSpPr>
          <p:nvPr>
            <p:ph type="sldNum" sz="quarter" idx="2"/>
          </p:nvPr>
        </p:nvSpPr>
        <p:spPr>
          <a:xfrm>
            <a:off x="6191808" y="9155752"/>
            <a:ext cx="127001" cy="147831"/>
          </a:xfrm>
          <a:prstGeom prst="rect">
            <a:avLst/>
          </a:prstGeom>
        </p:spPr>
        <p:txBody>
          <a:bodyPr/>
          <a:lstStyle>
            <a:lvl1pPr>
              <a:defRPr>
                <a:solidFill>
                  <a:schemeClr val="accent4"/>
                </a:solidFill>
              </a:defRPr>
            </a:lvl1pPr>
          </a:lstStyle>
          <a:p>
            <a:fld id="{86CB4B4D-7CA3-9044-876B-883B54F8677D}" type="slidenum">
              <a:t>‹#›</a:t>
            </a:fld>
            <a:endParaRPr/>
          </a:p>
        </p:txBody>
      </p:sp>
      <p:sp>
        <p:nvSpPr>
          <p:cNvPr id="366" name="Brødtekst nivå én…"/>
          <p:cNvSpPr txBox="1">
            <a:spLocks noGrp="1"/>
          </p:cNvSpPr>
          <p:nvPr>
            <p:ph type="body" sz="quarter" idx="1" hasCustomPrompt="1"/>
          </p:nvPr>
        </p:nvSpPr>
        <p:spPr>
          <a:xfrm>
            <a:off x="665999" y="9155752"/>
            <a:ext cx="4900297" cy="176973"/>
          </a:xfrm>
          <a:prstGeom prst="rect">
            <a:avLst/>
          </a:prstGeom>
        </p:spPr>
        <p:txBody>
          <a:bodyPr>
            <a:normAutofit/>
          </a:bodyPr>
          <a:lstStyle>
            <a:lvl1pPr marL="0" indent="0">
              <a:lnSpc>
                <a:spcPct val="100000"/>
              </a:lnSpc>
              <a:buChar char="​"/>
              <a:defRPr sz="1100" b="0">
                <a:solidFill>
                  <a:schemeClr val="accent4"/>
                </a:solidFill>
              </a:defRPr>
            </a:lvl1pPr>
            <a:lvl2pPr>
              <a:lnSpc>
                <a:spcPct val="100000"/>
              </a:lnSpc>
              <a:defRPr sz="1100" b="0">
                <a:solidFill>
                  <a:schemeClr val="accent4"/>
                </a:solidFill>
              </a:defRPr>
            </a:lvl2pPr>
            <a:lvl3pPr marL="388938" indent="-388938">
              <a:lnSpc>
                <a:spcPct val="100000"/>
              </a:lnSpc>
              <a:defRPr sz="1100" b="0">
                <a:solidFill>
                  <a:schemeClr val="accent4"/>
                </a:solidFill>
              </a:defRPr>
            </a:lvl3pPr>
            <a:lvl4pPr>
              <a:lnSpc>
                <a:spcPct val="100000"/>
              </a:lnSpc>
              <a:defRPr sz="1100" b="0">
                <a:solidFill>
                  <a:schemeClr val="accent4"/>
                </a:solidFill>
              </a:defRPr>
            </a:lvl4pPr>
            <a:lvl5pPr>
              <a:lnSpc>
                <a:spcPct val="100000"/>
              </a:lnSpc>
              <a:defRPr sz="1100" b="0">
                <a:solidFill>
                  <a:schemeClr val="accent4"/>
                </a:solidFill>
              </a:defRPr>
            </a:lvl5pPr>
          </a:lstStyle>
          <a:p>
            <a:r>
              <a:t>Bildekreditering</a:t>
            </a:r>
          </a:p>
          <a:p>
            <a:pPr lvl="1"/>
            <a:endParaRPr/>
          </a:p>
          <a:p>
            <a:pPr lvl="2"/>
            <a:endParaRPr/>
          </a:p>
          <a:p>
            <a:pPr lvl="3"/>
            <a:endParaRPr/>
          </a:p>
          <a:p>
            <a:pPr lvl="4"/>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x">
  <p:cSld name="4_Tittel, tekst og bilde">
    <p:spTree>
      <p:nvGrpSpPr>
        <p:cNvPr id="1" name=""/>
        <p:cNvGrpSpPr/>
        <p:nvPr/>
      </p:nvGrpSpPr>
      <p:grpSpPr>
        <a:xfrm>
          <a:off x="0" y="0"/>
          <a:ext cx="0" cy="0"/>
          <a:chOff x="0" y="0"/>
          <a:chExt cx="0" cy="0"/>
        </a:xfrm>
      </p:grpSpPr>
      <p:sp>
        <p:nvSpPr>
          <p:cNvPr id="373" name="Picture Placeholder 10"/>
          <p:cNvSpPr>
            <a:spLocks noGrp="1"/>
          </p:cNvSpPr>
          <p:nvPr>
            <p:ph type="pic" sz="half" idx="21"/>
          </p:nvPr>
        </p:nvSpPr>
        <p:spPr>
          <a:xfrm>
            <a:off x="6651625" y="622300"/>
            <a:ext cx="5670550" cy="7805926"/>
          </a:xfrm>
          <a:prstGeom prst="rect">
            <a:avLst/>
          </a:prstGeom>
        </p:spPr>
        <p:txBody>
          <a:bodyPr lIns="91439" tIns="45719" rIns="91439" bIns="45719"/>
          <a:lstStyle/>
          <a:p>
            <a:endParaRPr/>
          </a:p>
        </p:txBody>
      </p:sp>
      <p:sp>
        <p:nvSpPr>
          <p:cNvPr id="374" name="Titteltekst"/>
          <p:cNvSpPr txBox="1">
            <a:spLocks noGrp="1"/>
          </p:cNvSpPr>
          <p:nvPr>
            <p:ph type="title"/>
          </p:nvPr>
        </p:nvSpPr>
        <p:spPr>
          <a:xfrm>
            <a:off x="650240" y="621816"/>
            <a:ext cx="5670001" cy="942617"/>
          </a:xfrm>
          <a:prstGeom prst="rect">
            <a:avLst/>
          </a:prstGeom>
        </p:spPr>
        <p:txBody>
          <a:bodyPr/>
          <a:lstStyle>
            <a:lvl1pPr>
              <a:lnSpc>
                <a:spcPts val="3400"/>
              </a:lnSpc>
              <a:defRPr sz="2300">
                <a:solidFill>
                  <a:schemeClr val="accent4"/>
                </a:solidFill>
              </a:defRPr>
            </a:lvl1pPr>
          </a:lstStyle>
          <a:p>
            <a:r>
              <a:t>Titteltekst</a:t>
            </a:r>
          </a:p>
        </p:txBody>
      </p:sp>
      <p:sp>
        <p:nvSpPr>
          <p:cNvPr id="375" name="Lysbildenummer"/>
          <p:cNvSpPr txBox="1">
            <a:spLocks noGrp="1"/>
          </p:cNvSpPr>
          <p:nvPr>
            <p:ph type="sldNum" sz="quarter" idx="2"/>
          </p:nvPr>
        </p:nvSpPr>
        <p:spPr>
          <a:xfrm>
            <a:off x="6193239" y="9155752"/>
            <a:ext cx="127001" cy="147831"/>
          </a:xfrm>
          <a:prstGeom prst="rect">
            <a:avLst/>
          </a:prstGeom>
        </p:spPr>
        <p:txBody>
          <a:bodyPr/>
          <a:lstStyle>
            <a:lvl1pPr>
              <a:defRPr>
                <a:solidFill>
                  <a:schemeClr val="accent4"/>
                </a:solidFill>
              </a:defRPr>
            </a:lvl1pPr>
          </a:lstStyle>
          <a:p>
            <a:fld id="{86CB4B4D-7CA3-9044-876B-883B54F8677D}" type="slidenum">
              <a:t>‹#›</a:t>
            </a:fld>
            <a:endParaRPr/>
          </a:p>
        </p:txBody>
      </p:sp>
      <p:sp>
        <p:nvSpPr>
          <p:cNvPr id="376" name="Brødtekst nivå én…"/>
          <p:cNvSpPr txBox="1">
            <a:spLocks noGrp="1"/>
          </p:cNvSpPr>
          <p:nvPr>
            <p:ph type="body" sz="half" idx="1"/>
          </p:nvPr>
        </p:nvSpPr>
        <p:spPr>
          <a:xfrm>
            <a:off x="650240" y="1871998"/>
            <a:ext cx="5670001" cy="6556228"/>
          </a:xfrm>
          <a:prstGeom prst="rect">
            <a:avLst/>
          </a:prstGeom>
        </p:spPr>
        <p:txBody>
          <a:bodyPr>
            <a:normAutofit/>
          </a:bodyPr>
          <a:lstStyle/>
          <a:p>
            <a:r>
              <a:t>Brødtekst nivå én</a:t>
            </a:r>
          </a:p>
          <a:p>
            <a:pPr lvl="1"/>
            <a:r>
              <a:t>Brødtekst nivå to</a:t>
            </a:r>
          </a:p>
          <a:p>
            <a:pPr lvl="2"/>
            <a:r>
              <a:t>Brødtekst nivå tre</a:t>
            </a:r>
          </a:p>
          <a:p>
            <a:pPr lvl="3"/>
            <a:r>
              <a:t>Brødtekst nivå fire</a:t>
            </a:r>
          </a:p>
          <a:p>
            <a:pPr lvl="4"/>
            <a:r>
              <a:t>Brødtekst nivå fem</a:t>
            </a:r>
          </a:p>
        </p:txBody>
      </p:sp>
      <p:sp>
        <p:nvSpPr>
          <p:cNvPr id="377" name="Text Placeholder 8"/>
          <p:cNvSpPr>
            <a:spLocks noGrp="1"/>
          </p:cNvSpPr>
          <p:nvPr>
            <p:ph type="body" sz="quarter" idx="22" hasCustomPrompt="1"/>
          </p:nvPr>
        </p:nvSpPr>
        <p:spPr>
          <a:xfrm>
            <a:off x="665999" y="9155752"/>
            <a:ext cx="4900298" cy="176973"/>
          </a:xfrm>
          <a:prstGeom prst="rect">
            <a:avLst/>
          </a:prstGeom>
        </p:spPr>
        <p:txBody>
          <a:bodyPr>
            <a:normAutofit/>
          </a:bodyPr>
          <a:lstStyle>
            <a:lvl1pPr marL="0" indent="0">
              <a:lnSpc>
                <a:spcPct val="100000"/>
              </a:lnSpc>
              <a:buChar char="​"/>
              <a:defRPr sz="1100" b="0">
                <a:solidFill>
                  <a:schemeClr val="accent4"/>
                </a:solidFill>
              </a:defRPr>
            </a:lvl1pPr>
          </a:lstStyle>
          <a:p>
            <a:r>
              <a:t>Bildekreditering</a:t>
            </a: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x">
  <p:cSld name="3_Tittel med logo">
    <p:spTree>
      <p:nvGrpSpPr>
        <p:cNvPr id="1" name=""/>
        <p:cNvGrpSpPr/>
        <p:nvPr/>
      </p:nvGrpSpPr>
      <p:grpSpPr>
        <a:xfrm>
          <a:off x="0" y="0"/>
          <a:ext cx="0" cy="0"/>
          <a:chOff x="0" y="0"/>
          <a:chExt cx="0" cy="0"/>
        </a:xfrm>
      </p:grpSpPr>
      <p:sp>
        <p:nvSpPr>
          <p:cNvPr id="384" name="Titteltekst"/>
          <p:cNvSpPr txBox="1">
            <a:spLocks noGrp="1"/>
          </p:cNvSpPr>
          <p:nvPr>
            <p:ph type="title"/>
          </p:nvPr>
        </p:nvSpPr>
        <p:spPr>
          <a:prstGeom prst="rect">
            <a:avLst/>
          </a:prstGeom>
        </p:spPr>
        <p:txBody>
          <a:bodyPr/>
          <a:lstStyle>
            <a:lvl1pPr>
              <a:defRPr>
                <a:solidFill>
                  <a:srgbClr val="EB0000"/>
                </a:solidFill>
              </a:defRPr>
            </a:lvl1pPr>
          </a:lstStyle>
          <a:p>
            <a:r>
              <a:t>Titteltekst</a:t>
            </a:r>
          </a:p>
        </p:txBody>
      </p:sp>
      <p:pic>
        <p:nvPicPr>
          <p:cNvPr id="385" name="Bilde 2" descr="Bilde 2"/>
          <p:cNvPicPr>
            <a:picLocks noChangeAspect="1"/>
          </p:cNvPicPr>
          <p:nvPr/>
        </p:nvPicPr>
        <p:blipFill>
          <a:blip r:embed="rId2"/>
          <a:stretch>
            <a:fillRect/>
          </a:stretch>
        </p:blipFill>
        <p:spPr>
          <a:xfrm>
            <a:off x="584" y="7898473"/>
            <a:ext cx="10462447" cy="1864595"/>
          </a:xfrm>
          <a:prstGeom prst="rect">
            <a:avLst/>
          </a:prstGeom>
          <a:ln w="12700">
            <a:miter lim="400000"/>
          </a:ln>
        </p:spPr>
      </p:pic>
      <p:sp>
        <p:nvSpPr>
          <p:cNvPr id="386" name="Lysbilde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x">
  <p:cSld name="3_Tittel">
    <p:spTree>
      <p:nvGrpSpPr>
        <p:cNvPr id="1" name=""/>
        <p:cNvGrpSpPr/>
        <p:nvPr/>
      </p:nvGrpSpPr>
      <p:grpSpPr>
        <a:xfrm>
          <a:off x="0" y="0"/>
          <a:ext cx="0" cy="0"/>
          <a:chOff x="0" y="0"/>
          <a:chExt cx="0" cy="0"/>
        </a:xfrm>
      </p:grpSpPr>
      <p:sp>
        <p:nvSpPr>
          <p:cNvPr id="393" name="Titteltekst"/>
          <p:cNvSpPr txBox="1">
            <a:spLocks noGrp="1"/>
          </p:cNvSpPr>
          <p:nvPr>
            <p:ph type="title"/>
          </p:nvPr>
        </p:nvSpPr>
        <p:spPr>
          <a:xfrm>
            <a:off x="665999" y="667244"/>
            <a:ext cx="11688562" cy="2841405"/>
          </a:xfrm>
          <a:prstGeom prst="rect">
            <a:avLst/>
          </a:prstGeom>
        </p:spPr>
        <p:txBody>
          <a:bodyPr/>
          <a:lstStyle>
            <a:lvl1pPr>
              <a:defRPr>
                <a:solidFill>
                  <a:srgbClr val="EB0000"/>
                </a:solidFill>
              </a:defRPr>
            </a:lvl1pPr>
          </a:lstStyle>
          <a:p>
            <a:r>
              <a:t>Titteltekst</a:t>
            </a:r>
          </a:p>
        </p:txBody>
      </p:sp>
      <p:sp>
        <p:nvSpPr>
          <p:cNvPr id="394"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EB0000"/>
                </a:solidFill>
              </a:defRPr>
            </a:lvl1pPr>
          </a:lstStyle>
          <a:p>
            <a:fld id="{86CB4B4D-7CA3-9044-876B-883B54F8677D}" type="slidenum">
              <a:t>‹#›</a:t>
            </a:fld>
            <a:endParaRP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x">
  <p:cSld name="3_Tittel med farget bakgrunn">
    <p:bg>
      <p:bgPr>
        <a:solidFill>
          <a:srgbClr val="EB0000"/>
        </a:solidFill>
        <a:effectLst/>
      </p:bgPr>
    </p:bg>
    <p:spTree>
      <p:nvGrpSpPr>
        <p:cNvPr id="1" name=""/>
        <p:cNvGrpSpPr/>
        <p:nvPr/>
      </p:nvGrpSpPr>
      <p:grpSpPr>
        <a:xfrm>
          <a:off x="0" y="0"/>
          <a:ext cx="0" cy="0"/>
          <a:chOff x="0" y="0"/>
          <a:chExt cx="0" cy="0"/>
        </a:xfrm>
      </p:grpSpPr>
      <p:sp>
        <p:nvSpPr>
          <p:cNvPr id="401" name="Titteltekst"/>
          <p:cNvSpPr txBox="1">
            <a:spLocks noGrp="1"/>
          </p:cNvSpPr>
          <p:nvPr>
            <p:ph type="title"/>
          </p:nvPr>
        </p:nvSpPr>
        <p:spPr>
          <a:xfrm>
            <a:off x="665999" y="667244"/>
            <a:ext cx="11688562" cy="2841405"/>
          </a:xfrm>
          <a:prstGeom prst="rect">
            <a:avLst/>
          </a:prstGeom>
        </p:spPr>
        <p:txBody>
          <a:bodyPr/>
          <a:lstStyle>
            <a:lvl1pPr>
              <a:defRPr>
                <a:solidFill>
                  <a:srgbClr val="FFFFFF"/>
                </a:solidFill>
              </a:defRPr>
            </a:lvl1pPr>
          </a:lstStyle>
          <a:p>
            <a:r>
              <a:t>Titteltekst</a:t>
            </a:r>
          </a:p>
        </p:txBody>
      </p:sp>
      <p:sp>
        <p:nvSpPr>
          <p:cNvPr id="402"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x">
  <p:cSld name="3_Tittel, undertittel og tekst">
    <p:spTree>
      <p:nvGrpSpPr>
        <p:cNvPr id="1" name=""/>
        <p:cNvGrpSpPr/>
        <p:nvPr/>
      </p:nvGrpSpPr>
      <p:grpSpPr>
        <a:xfrm>
          <a:off x="0" y="0"/>
          <a:ext cx="0" cy="0"/>
          <a:chOff x="0" y="0"/>
          <a:chExt cx="0" cy="0"/>
        </a:xfrm>
      </p:grpSpPr>
      <p:sp>
        <p:nvSpPr>
          <p:cNvPr id="409" name="Titteltekst"/>
          <p:cNvSpPr txBox="1">
            <a:spLocks noGrp="1"/>
          </p:cNvSpPr>
          <p:nvPr>
            <p:ph type="title"/>
          </p:nvPr>
        </p:nvSpPr>
        <p:spPr>
          <a:xfrm>
            <a:off x="650240" y="621816"/>
            <a:ext cx="11671201" cy="942617"/>
          </a:xfrm>
          <a:prstGeom prst="rect">
            <a:avLst/>
          </a:prstGeom>
        </p:spPr>
        <p:txBody>
          <a:bodyPr/>
          <a:lstStyle>
            <a:lvl1pPr>
              <a:lnSpc>
                <a:spcPts val="3400"/>
              </a:lnSpc>
              <a:defRPr sz="2300">
                <a:solidFill>
                  <a:srgbClr val="EB0000"/>
                </a:solidFill>
              </a:defRPr>
            </a:lvl1pPr>
          </a:lstStyle>
          <a:p>
            <a:r>
              <a:t>Titteltekst</a:t>
            </a:r>
          </a:p>
        </p:txBody>
      </p:sp>
      <p:sp>
        <p:nvSpPr>
          <p:cNvPr id="410" name="Lysbildenummer"/>
          <p:cNvSpPr txBox="1">
            <a:spLocks noGrp="1"/>
          </p:cNvSpPr>
          <p:nvPr>
            <p:ph type="sldNum" sz="quarter" idx="2"/>
          </p:nvPr>
        </p:nvSpPr>
        <p:spPr>
          <a:xfrm>
            <a:off x="6193239" y="9155752"/>
            <a:ext cx="127001" cy="147831"/>
          </a:xfrm>
          <a:prstGeom prst="rect">
            <a:avLst/>
          </a:prstGeom>
        </p:spPr>
        <p:txBody>
          <a:bodyPr/>
          <a:lstStyle>
            <a:lvl1pPr>
              <a:defRPr>
                <a:solidFill>
                  <a:srgbClr val="EB0000"/>
                </a:solidFill>
              </a:defRPr>
            </a:lvl1pPr>
          </a:lstStyle>
          <a:p>
            <a:fld id="{86CB4B4D-7CA3-9044-876B-883B54F8677D}" type="slidenum">
              <a:t>‹#›</a:t>
            </a:fld>
            <a:endParaRPr/>
          </a:p>
        </p:txBody>
      </p:sp>
      <p:sp>
        <p:nvSpPr>
          <p:cNvPr id="411" name="Brødtekst nivå én…"/>
          <p:cNvSpPr txBox="1">
            <a:spLocks noGrp="1"/>
          </p:cNvSpPr>
          <p:nvPr>
            <p:ph type="body" sz="quarter" idx="1" hasCustomPrompt="1"/>
          </p:nvPr>
        </p:nvSpPr>
        <p:spPr>
          <a:xfrm>
            <a:off x="650240" y="1871996"/>
            <a:ext cx="2664000" cy="6559201"/>
          </a:xfrm>
          <a:prstGeom prst="rect">
            <a:avLst/>
          </a:prstGeom>
        </p:spPr>
        <p:txBody>
          <a:bodyPr>
            <a:normAutofit/>
          </a:bodyPr>
          <a:lstStyle>
            <a:lvl1pPr marL="0" indent="0">
              <a:buChar char="​"/>
              <a:defRPr b="0"/>
            </a:lvl1pPr>
            <a:lvl2pPr marL="377825" indent="-377825">
              <a:buChar char="•"/>
              <a:defRPr b="0"/>
            </a:lvl2pPr>
            <a:lvl3pPr>
              <a:defRPr b="0"/>
            </a:lvl3pPr>
            <a:lvl4pPr>
              <a:defRPr b="0"/>
            </a:lvl4pPr>
            <a:lvl5pPr>
              <a:defRPr b="0"/>
            </a:lvl5pPr>
          </a:lstStyle>
          <a:p>
            <a:r>
              <a:t>Undertittel</a:t>
            </a:r>
          </a:p>
          <a:p>
            <a:pPr lvl="1"/>
            <a:endParaRPr/>
          </a:p>
          <a:p>
            <a:pPr lvl="2"/>
            <a:endParaRPr/>
          </a:p>
          <a:p>
            <a:pPr lvl="3"/>
            <a:endParaRPr/>
          </a:p>
          <a:p>
            <a:pPr lvl="4"/>
            <a:endParaRPr/>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x">
  <p:cSld name="3_Bullets">
    <p:spTree>
      <p:nvGrpSpPr>
        <p:cNvPr id="1" name=""/>
        <p:cNvGrpSpPr/>
        <p:nvPr/>
      </p:nvGrpSpPr>
      <p:grpSpPr>
        <a:xfrm>
          <a:off x="0" y="0"/>
          <a:ext cx="0" cy="0"/>
          <a:chOff x="0" y="0"/>
          <a:chExt cx="0" cy="0"/>
        </a:xfrm>
      </p:grpSpPr>
      <p:sp>
        <p:nvSpPr>
          <p:cNvPr id="418" name="Titteltekst"/>
          <p:cNvSpPr txBox="1">
            <a:spLocks noGrp="1"/>
          </p:cNvSpPr>
          <p:nvPr>
            <p:ph type="title"/>
          </p:nvPr>
        </p:nvSpPr>
        <p:spPr>
          <a:xfrm>
            <a:off x="650240" y="621816"/>
            <a:ext cx="11671201" cy="942617"/>
          </a:xfrm>
          <a:prstGeom prst="rect">
            <a:avLst/>
          </a:prstGeom>
        </p:spPr>
        <p:txBody>
          <a:bodyPr/>
          <a:lstStyle>
            <a:lvl1pPr>
              <a:lnSpc>
                <a:spcPts val="3400"/>
              </a:lnSpc>
              <a:defRPr sz="2300">
                <a:solidFill>
                  <a:srgbClr val="EB0000"/>
                </a:solidFill>
              </a:defRPr>
            </a:lvl1pPr>
          </a:lstStyle>
          <a:p>
            <a:r>
              <a:t>Titteltekst</a:t>
            </a:r>
          </a:p>
        </p:txBody>
      </p:sp>
      <p:sp>
        <p:nvSpPr>
          <p:cNvPr id="419"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EB0000"/>
                </a:solidFill>
              </a:defRPr>
            </a:lvl1pPr>
          </a:lstStyle>
          <a:p>
            <a:fld id="{86CB4B4D-7CA3-9044-876B-883B54F8677D}" type="slidenum">
              <a:t>‹#›</a:t>
            </a:fld>
            <a:endParaRPr/>
          </a:p>
        </p:txBody>
      </p:sp>
      <p:sp>
        <p:nvSpPr>
          <p:cNvPr id="420" name="Brødtekst nivå én…"/>
          <p:cNvSpPr txBox="1">
            <a:spLocks noGrp="1"/>
          </p:cNvSpPr>
          <p:nvPr>
            <p:ph type="body" idx="1"/>
          </p:nvPr>
        </p:nvSpPr>
        <p:spPr>
          <a:xfrm>
            <a:off x="3247200" y="1871998"/>
            <a:ext cx="9074240" cy="6556228"/>
          </a:xfrm>
          <a:prstGeom prst="rect">
            <a:avLst/>
          </a:prstGeom>
        </p:spPr>
        <p:txBody>
          <a:bodyPr>
            <a:normAutofit/>
          </a:bodyPr>
          <a:lstStyle/>
          <a:p>
            <a:r>
              <a:t>Brødtekst nivå én</a:t>
            </a:r>
          </a:p>
          <a:p>
            <a:pPr lvl="1"/>
            <a:r>
              <a:t>Brødtekst nivå to</a:t>
            </a:r>
          </a:p>
          <a:p>
            <a:pPr lvl="2"/>
            <a:r>
              <a:t>Brødtekst nivå tre</a:t>
            </a:r>
          </a:p>
          <a:p>
            <a:pPr lvl="3"/>
            <a:r>
              <a:t>Brødtekst nivå fire</a:t>
            </a:r>
          </a:p>
          <a:p>
            <a:pPr lvl="4"/>
            <a:r>
              <a:t>Brødtekst nivå fem</a:t>
            </a:r>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x">
  <p:cSld name="3_Title and Content">
    <p:spTree>
      <p:nvGrpSpPr>
        <p:cNvPr id="1" name=""/>
        <p:cNvGrpSpPr/>
        <p:nvPr/>
      </p:nvGrpSpPr>
      <p:grpSpPr>
        <a:xfrm>
          <a:off x="0" y="0"/>
          <a:ext cx="0" cy="0"/>
          <a:chOff x="0" y="0"/>
          <a:chExt cx="0" cy="0"/>
        </a:xfrm>
      </p:grpSpPr>
      <p:sp>
        <p:nvSpPr>
          <p:cNvPr id="427" name="Titteltekst"/>
          <p:cNvSpPr txBox="1">
            <a:spLocks noGrp="1"/>
          </p:cNvSpPr>
          <p:nvPr>
            <p:ph type="title"/>
          </p:nvPr>
        </p:nvSpPr>
        <p:spPr>
          <a:xfrm>
            <a:off x="650240" y="621816"/>
            <a:ext cx="11671201" cy="942617"/>
          </a:xfrm>
          <a:prstGeom prst="rect">
            <a:avLst/>
          </a:prstGeom>
        </p:spPr>
        <p:txBody>
          <a:bodyPr/>
          <a:lstStyle>
            <a:lvl1pPr>
              <a:lnSpc>
                <a:spcPts val="3400"/>
              </a:lnSpc>
              <a:defRPr sz="2300">
                <a:solidFill>
                  <a:srgbClr val="EB0000"/>
                </a:solidFill>
              </a:defRPr>
            </a:lvl1pPr>
          </a:lstStyle>
          <a:p>
            <a:r>
              <a:t>Titteltekst</a:t>
            </a:r>
          </a:p>
        </p:txBody>
      </p:sp>
      <p:sp>
        <p:nvSpPr>
          <p:cNvPr id="428"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EB0000"/>
                </a:solidFill>
              </a:defRPr>
            </a:lvl1pPr>
          </a:lstStyle>
          <a:p>
            <a:fld id="{86CB4B4D-7CA3-9044-876B-883B54F8677D}" type="slidenum">
              <a:t>‹#›</a:t>
            </a:fld>
            <a:endParaRPr/>
          </a:p>
        </p:txBody>
      </p:sp>
      <p:sp>
        <p:nvSpPr>
          <p:cNvPr id="429" name="Brødtekst nivå én…"/>
          <p:cNvSpPr txBox="1">
            <a:spLocks noGrp="1"/>
          </p:cNvSpPr>
          <p:nvPr>
            <p:ph type="body" idx="1"/>
          </p:nvPr>
        </p:nvSpPr>
        <p:spPr>
          <a:xfrm>
            <a:off x="650240" y="1871997"/>
            <a:ext cx="11671201" cy="6556228"/>
          </a:xfrm>
          <a:prstGeom prst="rect">
            <a:avLst/>
          </a:prstGeom>
        </p:spPr>
        <p:txBody>
          <a:bodyPr>
            <a:normAutofit/>
          </a:bodyPr>
          <a:lstStyle>
            <a:lvl1pPr marL="0" indent="0">
              <a:buChar char="​"/>
              <a:defRPr b="0"/>
            </a:lvl1pPr>
            <a:lvl2pPr marL="388938" indent="-388938">
              <a:buChar char="•"/>
              <a:defRPr b="0"/>
            </a:lvl2pPr>
            <a:lvl3pPr>
              <a:defRPr b="0"/>
            </a:lvl3pPr>
            <a:lvl4pPr>
              <a:defRPr b="0"/>
            </a:lvl4pPr>
            <a:lvl5pPr>
              <a:defRPr b="0"/>
            </a:lvl5pPr>
          </a:lstStyle>
          <a:p>
            <a:r>
              <a:t>Brødtekst nivå én</a:t>
            </a:r>
          </a:p>
          <a:p>
            <a:pPr lvl="1"/>
            <a:r>
              <a:t>Brødtekst nivå to</a:t>
            </a:r>
          </a:p>
          <a:p>
            <a:pPr lvl="2"/>
            <a:r>
              <a:t>Brødtekst nivå tre</a:t>
            </a:r>
          </a:p>
          <a:p>
            <a:pPr lvl="3"/>
            <a:r>
              <a:t>Brødtekst nivå fire</a:t>
            </a:r>
          </a:p>
          <a:p>
            <a:pPr lvl="4"/>
            <a:r>
              <a:t>Brødtekst nivå fem</a:t>
            </a:r>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x">
  <p:cSld name="3_Two Content">
    <p:spTree>
      <p:nvGrpSpPr>
        <p:cNvPr id="1" name=""/>
        <p:cNvGrpSpPr/>
        <p:nvPr/>
      </p:nvGrpSpPr>
      <p:grpSpPr>
        <a:xfrm>
          <a:off x="0" y="0"/>
          <a:ext cx="0" cy="0"/>
          <a:chOff x="0" y="0"/>
          <a:chExt cx="0" cy="0"/>
        </a:xfrm>
      </p:grpSpPr>
      <p:sp>
        <p:nvSpPr>
          <p:cNvPr id="436" name="Brødtekst nivå én…"/>
          <p:cNvSpPr txBox="1">
            <a:spLocks noGrp="1"/>
          </p:cNvSpPr>
          <p:nvPr>
            <p:ph type="body" sz="half" idx="1"/>
          </p:nvPr>
        </p:nvSpPr>
        <p:spPr>
          <a:xfrm>
            <a:off x="650240" y="1871998"/>
            <a:ext cx="5670001" cy="6556228"/>
          </a:xfrm>
          <a:prstGeom prst="rect">
            <a:avLst/>
          </a:prstGeom>
        </p:spPr>
        <p:txBody>
          <a:bodyPr>
            <a:normAutofit/>
          </a:bodyPr>
          <a:lstStyle>
            <a:lvl1pPr marL="0" indent="0">
              <a:buChar char="​"/>
              <a:defRPr b="0"/>
            </a:lvl1pPr>
            <a:lvl2pPr marL="388938" indent="-388938">
              <a:buChar char="•"/>
              <a:defRPr b="0"/>
            </a:lvl2pPr>
            <a:lvl3pPr>
              <a:defRPr b="0"/>
            </a:lvl3pPr>
            <a:lvl4pPr>
              <a:defRPr b="0"/>
            </a:lvl4pPr>
            <a:lvl5pPr>
              <a:defRPr b="0"/>
            </a:lvl5pPr>
          </a:lstStyle>
          <a:p>
            <a:r>
              <a:t>Brødtekst nivå én</a:t>
            </a:r>
          </a:p>
          <a:p>
            <a:pPr lvl="1"/>
            <a:r>
              <a:t>Brødtekst nivå to</a:t>
            </a:r>
          </a:p>
          <a:p>
            <a:pPr lvl="2"/>
            <a:r>
              <a:t>Brødtekst nivå tre</a:t>
            </a:r>
          </a:p>
          <a:p>
            <a:pPr lvl="3"/>
            <a:r>
              <a:t>Brødtekst nivå fire</a:t>
            </a:r>
          </a:p>
          <a:p>
            <a:pPr lvl="4"/>
            <a:r>
              <a:t>Brødtekst nivå fem</a:t>
            </a:r>
          </a:p>
        </p:txBody>
      </p:sp>
      <p:sp>
        <p:nvSpPr>
          <p:cNvPr id="437" name="Titteltekst"/>
          <p:cNvSpPr txBox="1">
            <a:spLocks noGrp="1"/>
          </p:cNvSpPr>
          <p:nvPr>
            <p:ph type="title"/>
          </p:nvPr>
        </p:nvSpPr>
        <p:spPr>
          <a:xfrm>
            <a:off x="650240" y="621816"/>
            <a:ext cx="11671201" cy="942617"/>
          </a:xfrm>
          <a:prstGeom prst="rect">
            <a:avLst/>
          </a:prstGeom>
        </p:spPr>
        <p:txBody>
          <a:bodyPr/>
          <a:lstStyle>
            <a:lvl1pPr>
              <a:lnSpc>
                <a:spcPts val="3400"/>
              </a:lnSpc>
              <a:defRPr sz="2300">
                <a:solidFill>
                  <a:srgbClr val="EB0000"/>
                </a:solidFill>
              </a:defRPr>
            </a:lvl1pPr>
          </a:lstStyle>
          <a:p>
            <a:r>
              <a:t>Titteltekst</a:t>
            </a:r>
          </a:p>
        </p:txBody>
      </p:sp>
      <p:sp>
        <p:nvSpPr>
          <p:cNvPr id="438" name="Lysbildenummer"/>
          <p:cNvSpPr txBox="1">
            <a:spLocks noGrp="1"/>
          </p:cNvSpPr>
          <p:nvPr>
            <p:ph type="sldNum" sz="quarter" idx="2"/>
          </p:nvPr>
        </p:nvSpPr>
        <p:spPr>
          <a:xfrm>
            <a:off x="6193239" y="9155752"/>
            <a:ext cx="127001" cy="147831"/>
          </a:xfrm>
          <a:prstGeom prst="rect">
            <a:avLst/>
          </a:prstGeom>
        </p:spPr>
        <p:txBody>
          <a:bodyPr/>
          <a:lstStyle>
            <a:lvl1pPr>
              <a:defRPr>
                <a:solidFill>
                  <a:srgbClr val="EB0000"/>
                </a:solidFill>
              </a:defRPr>
            </a:lvl1pPr>
          </a:lstStyle>
          <a:p>
            <a:fld id="{86CB4B4D-7CA3-9044-876B-883B54F8677D}" type="slidenum">
              <a:t>‹#›</a:t>
            </a:fld>
            <a:endParaRPr/>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x">
  <p:cSld name="3_Utfallende bilde">
    <p:spTree>
      <p:nvGrpSpPr>
        <p:cNvPr id="1" name=""/>
        <p:cNvGrpSpPr/>
        <p:nvPr/>
      </p:nvGrpSpPr>
      <p:grpSpPr>
        <a:xfrm>
          <a:off x="0" y="0"/>
          <a:ext cx="0" cy="0"/>
          <a:chOff x="0" y="0"/>
          <a:chExt cx="0" cy="0"/>
        </a:xfrm>
      </p:grpSpPr>
      <p:sp>
        <p:nvSpPr>
          <p:cNvPr id="445" name="Picture Placeholder 6"/>
          <p:cNvSpPr>
            <a:spLocks noGrp="1"/>
          </p:cNvSpPr>
          <p:nvPr>
            <p:ph type="pic" idx="21"/>
          </p:nvPr>
        </p:nvSpPr>
        <p:spPr>
          <a:xfrm>
            <a:off x="0" y="0"/>
            <a:ext cx="13004800" cy="9753600"/>
          </a:xfrm>
          <a:prstGeom prst="rect">
            <a:avLst/>
          </a:prstGeom>
        </p:spPr>
        <p:txBody>
          <a:bodyPr lIns="91439" tIns="45719" rIns="91439" bIns="45719"/>
          <a:lstStyle/>
          <a:p>
            <a:endParaRPr/>
          </a:p>
        </p:txBody>
      </p:sp>
      <p:sp>
        <p:nvSpPr>
          <p:cNvPr id="446" name="Titteltekst"/>
          <p:cNvSpPr txBox="1">
            <a:spLocks noGrp="1"/>
          </p:cNvSpPr>
          <p:nvPr>
            <p:ph type="title"/>
          </p:nvPr>
        </p:nvSpPr>
        <p:spPr>
          <a:xfrm>
            <a:off x="665999" y="667244"/>
            <a:ext cx="11688562" cy="2841405"/>
          </a:xfrm>
          <a:prstGeom prst="rect">
            <a:avLst/>
          </a:prstGeom>
        </p:spPr>
        <p:txBody>
          <a:bodyPr/>
          <a:lstStyle>
            <a:lvl1pPr>
              <a:defRPr>
                <a:solidFill>
                  <a:srgbClr val="FFFFFF"/>
                </a:solidFill>
              </a:defRPr>
            </a:lvl1pPr>
          </a:lstStyle>
          <a:p>
            <a:r>
              <a:t>Titteltekst</a:t>
            </a:r>
          </a:p>
        </p:txBody>
      </p:sp>
      <p:sp>
        <p:nvSpPr>
          <p:cNvPr id="447"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FFFFFF"/>
                </a:solidFill>
              </a:defRPr>
            </a:lvl1pPr>
          </a:lstStyle>
          <a:p>
            <a:fld id="{86CB4B4D-7CA3-9044-876B-883B54F8677D}" type="slidenum">
              <a:t>‹#›</a:t>
            </a:fld>
            <a:endParaRPr/>
          </a:p>
        </p:txBody>
      </p:sp>
      <p:sp>
        <p:nvSpPr>
          <p:cNvPr id="448" name="Brødtekst nivå én…"/>
          <p:cNvSpPr txBox="1">
            <a:spLocks noGrp="1"/>
          </p:cNvSpPr>
          <p:nvPr>
            <p:ph type="body" sz="quarter" idx="1" hasCustomPrompt="1"/>
          </p:nvPr>
        </p:nvSpPr>
        <p:spPr>
          <a:xfrm>
            <a:off x="665999" y="9155752"/>
            <a:ext cx="4900297" cy="176973"/>
          </a:xfrm>
          <a:prstGeom prst="rect">
            <a:avLst/>
          </a:prstGeom>
        </p:spPr>
        <p:txBody>
          <a:bodyPr>
            <a:normAutofit/>
          </a:bodyPr>
          <a:lstStyle>
            <a:lvl1pPr marL="0" indent="0">
              <a:lnSpc>
                <a:spcPct val="100000"/>
              </a:lnSpc>
              <a:buChar char="​"/>
              <a:defRPr sz="1100" b="0">
                <a:solidFill>
                  <a:srgbClr val="FFFFFF"/>
                </a:solidFill>
              </a:defRPr>
            </a:lvl1pPr>
            <a:lvl2pPr>
              <a:lnSpc>
                <a:spcPct val="100000"/>
              </a:lnSpc>
              <a:defRPr sz="1100" b="0">
                <a:solidFill>
                  <a:srgbClr val="FFFFFF"/>
                </a:solidFill>
              </a:defRPr>
            </a:lvl2pPr>
            <a:lvl3pPr marL="388938" indent="-388938">
              <a:lnSpc>
                <a:spcPct val="100000"/>
              </a:lnSpc>
              <a:defRPr sz="1100" b="0">
                <a:solidFill>
                  <a:srgbClr val="FFFFFF"/>
                </a:solidFill>
              </a:defRPr>
            </a:lvl3pPr>
            <a:lvl4pPr>
              <a:lnSpc>
                <a:spcPct val="100000"/>
              </a:lnSpc>
              <a:defRPr sz="1100" b="0">
                <a:solidFill>
                  <a:srgbClr val="FFFFFF"/>
                </a:solidFill>
              </a:defRPr>
            </a:lvl4pPr>
            <a:lvl5pPr>
              <a:lnSpc>
                <a:spcPct val="100000"/>
              </a:lnSpc>
              <a:defRPr sz="1100" b="0">
                <a:solidFill>
                  <a:srgbClr val="FFFFFF"/>
                </a:solidFill>
              </a:defRPr>
            </a:lvl5pPr>
          </a:lstStyle>
          <a:p>
            <a:r>
              <a:t>Bildekreditering</a:t>
            </a:r>
          </a:p>
          <a:p>
            <a:pPr lvl="1"/>
            <a:endParaRPr/>
          </a:p>
          <a:p>
            <a:pPr lvl="2"/>
            <a:endParaRPr/>
          </a:p>
          <a:p>
            <a:pPr lvl="3"/>
            <a:endParaRPr/>
          </a:p>
          <a:p>
            <a:pPr lvl="4"/>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7_Bullets">
    <p:spTree>
      <p:nvGrpSpPr>
        <p:cNvPr id="1" name=""/>
        <p:cNvGrpSpPr/>
        <p:nvPr/>
      </p:nvGrpSpPr>
      <p:grpSpPr>
        <a:xfrm>
          <a:off x="0" y="0"/>
          <a:ext cx="0" cy="0"/>
          <a:chOff x="0" y="0"/>
          <a:chExt cx="0" cy="0"/>
        </a:xfrm>
      </p:grpSpPr>
      <p:sp>
        <p:nvSpPr>
          <p:cNvPr id="45" name="Titteltekst"/>
          <p:cNvSpPr txBox="1">
            <a:spLocks noGrp="1"/>
          </p:cNvSpPr>
          <p:nvPr>
            <p:ph type="title"/>
          </p:nvPr>
        </p:nvSpPr>
        <p:spPr>
          <a:xfrm>
            <a:off x="650240" y="621816"/>
            <a:ext cx="11671201" cy="942617"/>
          </a:xfrm>
          <a:prstGeom prst="rect">
            <a:avLst/>
          </a:prstGeom>
        </p:spPr>
        <p:txBody>
          <a:bodyPr/>
          <a:lstStyle>
            <a:lvl1pPr>
              <a:lnSpc>
                <a:spcPts val="3400"/>
              </a:lnSpc>
              <a:defRPr sz="2300"/>
            </a:lvl1pPr>
          </a:lstStyle>
          <a:p>
            <a:r>
              <a:t>Titteltekst</a:t>
            </a:r>
          </a:p>
        </p:txBody>
      </p:sp>
      <p:sp>
        <p:nvSpPr>
          <p:cNvPr id="46" name="Lysbildenummer"/>
          <p:cNvSpPr txBox="1">
            <a:spLocks noGrp="1"/>
          </p:cNvSpPr>
          <p:nvPr>
            <p:ph type="sldNum" sz="quarter" idx="2"/>
          </p:nvPr>
        </p:nvSpPr>
        <p:spPr>
          <a:xfrm>
            <a:off x="6191808" y="9155752"/>
            <a:ext cx="127001" cy="147831"/>
          </a:xfrm>
          <a:prstGeom prst="rect">
            <a:avLst/>
          </a:prstGeom>
        </p:spPr>
        <p:txBody>
          <a:bodyPr/>
          <a:lstStyle/>
          <a:p>
            <a:fld id="{86CB4B4D-7CA3-9044-876B-883B54F8677D}" type="slidenum">
              <a:t>‹#›</a:t>
            </a:fld>
            <a:endParaRPr/>
          </a:p>
        </p:txBody>
      </p:sp>
      <p:sp>
        <p:nvSpPr>
          <p:cNvPr id="47" name="Brødtekst nivå én…"/>
          <p:cNvSpPr txBox="1">
            <a:spLocks noGrp="1"/>
          </p:cNvSpPr>
          <p:nvPr>
            <p:ph type="body" idx="1"/>
          </p:nvPr>
        </p:nvSpPr>
        <p:spPr>
          <a:xfrm>
            <a:off x="3247200" y="1871998"/>
            <a:ext cx="9074240" cy="6556228"/>
          </a:xfrm>
          <a:prstGeom prst="rect">
            <a:avLst/>
          </a:prstGeom>
        </p:spPr>
        <p:txBody>
          <a:bodyPr>
            <a:normAutofit/>
          </a:bodyPr>
          <a:lstStyle/>
          <a:p>
            <a:r>
              <a:t>Brødtekst nivå én</a:t>
            </a:r>
          </a:p>
          <a:p>
            <a:pPr lvl="1"/>
            <a:r>
              <a:t>Brødtekst nivå to</a:t>
            </a:r>
          </a:p>
          <a:p>
            <a:pPr lvl="2"/>
            <a:r>
              <a:t>Brødtekst nivå tre</a:t>
            </a:r>
          </a:p>
          <a:p>
            <a:pPr lvl="3"/>
            <a:r>
              <a:t>Brødtekst nivå fire</a:t>
            </a:r>
          </a:p>
          <a:p>
            <a:pPr lvl="4"/>
            <a:r>
              <a:t>Brødtekst nivå fem</a:t>
            </a:r>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x">
  <p:cSld name="3_Bilde">
    <p:spTree>
      <p:nvGrpSpPr>
        <p:cNvPr id="1" name=""/>
        <p:cNvGrpSpPr/>
        <p:nvPr/>
      </p:nvGrpSpPr>
      <p:grpSpPr>
        <a:xfrm>
          <a:off x="0" y="0"/>
          <a:ext cx="0" cy="0"/>
          <a:chOff x="0" y="0"/>
          <a:chExt cx="0" cy="0"/>
        </a:xfrm>
      </p:grpSpPr>
      <p:sp>
        <p:nvSpPr>
          <p:cNvPr id="455" name="Picture Placeholder 7"/>
          <p:cNvSpPr>
            <a:spLocks noGrp="1"/>
          </p:cNvSpPr>
          <p:nvPr>
            <p:ph type="pic" idx="21"/>
          </p:nvPr>
        </p:nvSpPr>
        <p:spPr>
          <a:xfrm>
            <a:off x="650240" y="450000"/>
            <a:ext cx="11671201" cy="7978227"/>
          </a:xfrm>
          <a:prstGeom prst="rect">
            <a:avLst/>
          </a:prstGeom>
        </p:spPr>
        <p:txBody>
          <a:bodyPr lIns="91439" tIns="45719" rIns="91439" bIns="45719"/>
          <a:lstStyle/>
          <a:p>
            <a:endParaRPr/>
          </a:p>
        </p:txBody>
      </p:sp>
      <p:sp>
        <p:nvSpPr>
          <p:cNvPr id="456"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EB0000"/>
                </a:solidFill>
              </a:defRPr>
            </a:lvl1pPr>
          </a:lstStyle>
          <a:p>
            <a:fld id="{86CB4B4D-7CA3-9044-876B-883B54F8677D}" type="slidenum">
              <a:t>‹#›</a:t>
            </a:fld>
            <a:endParaRPr/>
          </a:p>
        </p:txBody>
      </p:sp>
      <p:sp>
        <p:nvSpPr>
          <p:cNvPr id="457" name="Brødtekst nivå én…"/>
          <p:cNvSpPr txBox="1">
            <a:spLocks noGrp="1"/>
          </p:cNvSpPr>
          <p:nvPr>
            <p:ph type="body" sz="quarter" idx="1" hasCustomPrompt="1"/>
          </p:nvPr>
        </p:nvSpPr>
        <p:spPr>
          <a:xfrm>
            <a:off x="665999" y="9155752"/>
            <a:ext cx="4900297" cy="176973"/>
          </a:xfrm>
          <a:prstGeom prst="rect">
            <a:avLst/>
          </a:prstGeom>
        </p:spPr>
        <p:txBody>
          <a:bodyPr>
            <a:normAutofit/>
          </a:bodyPr>
          <a:lstStyle>
            <a:lvl1pPr marL="0" indent="0">
              <a:lnSpc>
                <a:spcPct val="100000"/>
              </a:lnSpc>
              <a:buChar char="​"/>
              <a:defRPr sz="1100" b="0">
                <a:solidFill>
                  <a:srgbClr val="EB0000"/>
                </a:solidFill>
              </a:defRPr>
            </a:lvl1pPr>
            <a:lvl2pPr>
              <a:lnSpc>
                <a:spcPct val="100000"/>
              </a:lnSpc>
              <a:defRPr sz="1100" b="0">
                <a:solidFill>
                  <a:srgbClr val="EB0000"/>
                </a:solidFill>
              </a:defRPr>
            </a:lvl2pPr>
            <a:lvl3pPr marL="388938" indent="-388938">
              <a:lnSpc>
                <a:spcPct val="100000"/>
              </a:lnSpc>
              <a:defRPr sz="1100" b="0">
                <a:solidFill>
                  <a:srgbClr val="EB0000"/>
                </a:solidFill>
              </a:defRPr>
            </a:lvl3pPr>
            <a:lvl4pPr>
              <a:lnSpc>
                <a:spcPct val="100000"/>
              </a:lnSpc>
              <a:defRPr sz="1100" b="0">
                <a:solidFill>
                  <a:srgbClr val="EB0000"/>
                </a:solidFill>
              </a:defRPr>
            </a:lvl4pPr>
            <a:lvl5pPr>
              <a:lnSpc>
                <a:spcPct val="100000"/>
              </a:lnSpc>
              <a:defRPr sz="1100" b="0">
                <a:solidFill>
                  <a:srgbClr val="EB0000"/>
                </a:solidFill>
              </a:defRPr>
            </a:lvl5pPr>
          </a:lstStyle>
          <a:p>
            <a:r>
              <a:t>Bildekreditering</a:t>
            </a:r>
          </a:p>
          <a:p>
            <a:pPr lvl="1"/>
            <a:endParaRPr/>
          </a:p>
          <a:p>
            <a:pPr lvl="2"/>
            <a:endParaRPr/>
          </a:p>
          <a:p>
            <a:pPr lvl="3"/>
            <a:endParaRPr/>
          </a:p>
          <a:p>
            <a:pPr lvl="4"/>
            <a:endParaRPr/>
          </a:p>
        </p:txBody>
      </p:sp>
    </p:spTree>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x">
  <p:cSld name="3_Tittel, tekst og bilde">
    <p:spTree>
      <p:nvGrpSpPr>
        <p:cNvPr id="1" name=""/>
        <p:cNvGrpSpPr/>
        <p:nvPr/>
      </p:nvGrpSpPr>
      <p:grpSpPr>
        <a:xfrm>
          <a:off x="0" y="0"/>
          <a:ext cx="0" cy="0"/>
          <a:chOff x="0" y="0"/>
          <a:chExt cx="0" cy="0"/>
        </a:xfrm>
      </p:grpSpPr>
      <p:sp>
        <p:nvSpPr>
          <p:cNvPr id="464" name="Picture Placeholder 10"/>
          <p:cNvSpPr>
            <a:spLocks noGrp="1"/>
          </p:cNvSpPr>
          <p:nvPr>
            <p:ph type="pic" sz="half" idx="21"/>
          </p:nvPr>
        </p:nvSpPr>
        <p:spPr>
          <a:xfrm>
            <a:off x="6651625" y="622300"/>
            <a:ext cx="5670550" cy="7805926"/>
          </a:xfrm>
          <a:prstGeom prst="rect">
            <a:avLst/>
          </a:prstGeom>
        </p:spPr>
        <p:txBody>
          <a:bodyPr lIns="91439" tIns="45719" rIns="91439" bIns="45719"/>
          <a:lstStyle/>
          <a:p>
            <a:endParaRPr/>
          </a:p>
        </p:txBody>
      </p:sp>
      <p:sp>
        <p:nvSpPr>
          <p:cNvPr id="465" name="Titteltekst"/>
          <p:cNvSpPr txBox="1">
            <a:spLocks noGrp="1"/>
          </p:cNvSpPr>
          <p:nvPr>
            <p:ph type="title"/>
          </p:nvPr>
        </p:nvSpPr>
        <p:spPr>
          <a:xfrm>
            <a:off x="650240" y="621816"/>
            <a:ext cx="5670001" cy="942617"/>
          </a:xfrm>
          <a:prstGeom prst="rect">
            <a:avLst/>
          </a:prstGeom>
        </p:spPr>
        <p:txBody>
          <a:bodyPr/>
          <a:lstStyle>
            <a:lvl1pPr>
              <a:lnSpc>
                <a:spcPts val="3400"/>
              </a:lnSpc>
              <a:defRPr sz="2300">
                <a:solidFill>
                  <a:srgbClr val="EB0000"/>
                </a:solidFill>
              </a:defRPr>
            </a:lvl1pPr>
          </a:lstStyle>
          <a:p>
            <a:r>
              <a:t>Titteltekst</a:t>
            </a:r>
          </a:p>
        </p:txBody>
      </p:sp>
      <p:sp>
        <p:nvSpPr>
          <p:cNvPr id="466" name="Lysbildenummer"/>
          <p:cNvSpPr txBox="1">
            <a:spLocks noGrp="1"/>
          </p:cNvSpPr>
          <p:nvPr>
            <p:ph type="sldNum" sz="quarter" idx="2"/>
          </p:nvPr>
        </p:nvSpPr>
        <p:spPr>
          <a:xfrm>
            <a:off x="6193239" y="9155752"/>
            <a:ext cx="127001" cy="147831"/>
          </a:xfrm>
          <a:prstGeom prst="rect">
            <a:avLst/>
          </a:prstGeom>
        </p:spPr>
        <p:txBody>
          <a:bodyPr/>
          <a:lstStyle>
            <a:lvl1pPr>
              <a:defRPr>
                <a:solidFill>
                  <a:srgbClr val="EB0000"/>
                </a:solidFill>
              </a:defRPr>
            </a:lvl1pPr>
          </a:lstStyle>
          <a:p>
            <a:fld id="{86CB4B4D-7CA3-9044-876B-883B54F8677D}" type="slidenum">
              <a:t>‹#›</a:t>
            </a:fld>
            <a:endParaRPr/>
          </a:p>
        </p:txBody>
      </p:sp>
      <p:sp>
        <p:nvSpPr>
          <p:cNvPr id="467" name="Brødtekst nivå én…"/>
          <p:cNvSpPr txBox="1">
            <a:spLocks noGrp="1"/>
          </p:cNvSpPr>
          <p:nvPr>
            <p:ph type="body" sz="half" idx="1"/>
          </p:nvPr>
        </p:nvSpPr>
        <p:spPr>
          <a:xfrm>
            <a:off x="650240" y="1871998"/>
            <a:ext cx="5670001" cy="6556228"/>
          </a:xfrm>
          <a:prstGeom prst="rect">
            <a:avLst/>
          </a:prstGeom>
        </p:spPr>
        <p:txBody>
          <a:bodyPr>
            <a:normAutofit/>
          </a:bodyPr>
          <a:lstStyle/>
          <a:p>
            <a:r>
              <a:t>Brødtekst nivå én</a:t>
            </a:r>
          </a:p>
          <a:p>
            <a:pPr lvl="1"/>
            <a:r>
              <a:t>Brødtekst nivå to</a:t>
            </a:r>
          </a:p>
          <a:p>
            <a:pPr lvl="2"/>
            <a:r>
              <a:t>Brødtekst nivå tre</a:t>
            </a:r>
          </a:p>
          <a:p>
            <a:pPr lvl="3"/>
            <a:r>
              <a:t>Brødtekst nivå fire</a:t>
            </a:r>
          </a:p>
          <a:p>
            <a:pPr lvl="4"/>
            <a:r>
              <a:t>Brødtekst nivå fem</a:t>
            </a:r>
          </a:p>
        </p:txBody>
      </p:sp>
      <p:sp>
        <p:nvSpPr>
          <p:cNvPr id="468" name="Text Placeholder 8"/>
          <p:cNvSpPr>
            <a:spLocks noGrp="1"/>
          </p:cNvSpPr>
          <p:nvPr>
            <p:ph type="body" sz="quarter" idx="22" hasCustomPrompt="1"/>
          </p:nvPr>
        </p:nvSpPr>
        <p:spPr>
          <a:xfrm>
            <a:off x="665999" y="9155752"/>
            <a:ext cx="4900298" cy="176973"/>
          </a:xfrm>
          <a:prstGeom prst="rect">
            <a:avLst/>
          </a:prstGeom>
        </p:spPr>
        <p:txBody>
          <a:bodyPr>
            <a:normAutofit/>
          </a:bodyPr>
          <a:lstStyle>
            <a:lvl1pPr marL="0" indent="0">
              <a:lnSpc>
                <a:spcPct val="100000"/>
              </a:lnSpc>
              <a:buChar char="​"/>
              <a:defRPr sz="1100" b="0">
                <a:solidFill>
                  <a:srgbClr val="EB0000"/>
                </a:solidFill>
              </a:defRPr>
            </a:lvl1pPr>
          </a:lstStyle>
          <a:p>
            <a:r>
              <a:t>Bildekreditering</a:t>
            </a:r>
          </a:p>
        </p:txBody>
      </p:sp>
    </p:spTree>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x">
  <p:cSld name="2_Tittel med logo">
    <p:spTree>
      <p:nvGrpSpPr>
        <p:cNvPr id="1" name=""/>
        <p:cNvGrpSpPr/>
        <p:nvPr/>
      </p:nvGrpSpPr>
      <p:grpSpPr>
        <a:xfrm>
          <a:off x="0" y="0"/>
          <a:ext cx="0" cy="0"/>
          <a:chOff x="0" y="0"/>
          <a:chExt cx="0" cy="0"/>
        </a:xfrm>
      </p:grpSpPr>
      <p:sp>
        <p:nvSpPr>
          <p:cNvPr id="475" name="Titteltekst"/>
          <p:cNvSpPr txBox="1">
            <a:spLocks noGrp="1"/>
          </p:cNvSpPr>
          <p:nvPr>
            <p:ph type="title"/>
          </p:nvPr>
        </p:nvSpPr>
        <p:spPr>
          <a:prstGeom prst="rect">
            <a:avLst/>
          </a:prstGeom>
        </p:spPr>
        <p:txBody>
          <a:bodyPr/>
          <a:lstStyle>
            <a:lvl1pPr>
              <a:defRPr>
                <a:solidFill>
                  <a:srgbClr val="00AF3F"/>
                </a:solidFill>
              </a:defRPr>
            </a:lvl1pPr>
          </a:lstStyle>
          <a:p>
            <a:r>
              <a:t>Titteltekst</a:t>
            </a:r>
          </a:p>
        </p:txBody>
      </p:sp>
      <p:pic>
        <p:nvPicPr>
          <p:cNvPr id="476" name="Bilde 2" descr="Bilde 2"/>
          <p:cNvPicPr>
            <a:picLocks noChangeAspect="1"/>
          </p:cNvPicPr>
          <p:nvPr/>
        </p:nvPicPr>
        <p:blipFill>
          <a:blip r:embed="rId2"/>
          <a:stretch>
            <a:fillRect/>
          </a:stretch>
        </p:blipFill>
        <p:spPr>
          <a:xfrm>
            <a:off x="0" y="8168640"/>
            <a:ext cx="10058400" cy="1584960"/>
          </a:xfrm>
          <a:prstGeom prst="rect">
            <a:avLst/>
          </a:prstGeom>
          <a:ln w="12700">
            <a:miter lim="400000"/>
          </a:ln>
        </p:spPr>
      </p:pic>
      <p:sp>
        <p:nvSpPr>
          <p:cNvPr id="477" name="Lysbilde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x">
  <p:cSld name="2_Tittel">
    <p:spTree>
      <p:nvGrpSpPr>
        <p:cNvPr id="1" name=""/>
        <p:cNvGrpSpPr/>
        <p:nvPr/>
      </p:nvGrpSpPr>
      <p:grpSpPr>
        <a:xfrm>
          <a:off x="0" y="0"/>
          <a:ext cx="0" cy="0"/>
          <a:chOff x="0" y="0"/>
          <a:chExt cx="0" cy="0"/>
        </a:xfrm>
      </p:grpSpPr>
      <p:sp>
        <p:nvSpPr>
          <p:cNvPr id="484" name="Titteltekst"/>
          <p:cNvSpPr txBox="1">
            <a:spLocks noGrp="1"/>
          </p:cNvSpPr>
          <p:nvPr>
            <p:ph type="title"/>
          </p:nvPr>
        </p:nvSpPr>
        <p:spPr>
          <a:xfrm>
            <a:off x="665999" y="667244"/>
            <a:ext cx="11688562" cy="2841405"/>
          </a:xfrm>
          <a:prstGeom prst="rect">
            <a:avLst/>
          </a:prstGeom>
        </p:spPr>
        <p:txBody>
          <a:bodyPr/>
          <a:lstStyle>
            <a:lvl1pPr>
              <a:defRPr>
                <a:solidFill>
                  <a:srgbClr val="00AF3F"/>
                </a:solidFill>
              </a:defRPr>
            </a:lvl1pPr>
          </a:lstStyle>
          <a:p>
            <a:r>
              <a:t>Titteltekst</a:t>
            </a:r>
          </a:p>
        </p:txBody>
      </p:sp>
      <p:sp>
        <p:nvSpPr>
          <p:cNvPr id="485"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00AF3F"/>
                </a:solidFill>
              </a:defRPr>
            </a:lvl1pPr>
          </a:lstStyle>
          <a:p>
            <a:fld id="{86CB4B4D-7CA3-9044-876B-883B54F8677D}" type="slidenum">
              <a:t>‹#›</a:t>
            </a:fld>
            <a:endParaRPr/>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x">
  <p:cSld name="2_Tittel med farget bakgrunn">
    <p:bg>
      <p:bgPr>
        <a:solidFill>
          <a:srgbClr val="00AF3F"/>
        </a:solidFill>
        <a:effectLst/>
      </p:bgPr>
    </p:bg>
    <p:spTree>
      <p:nvGrpSpPr>
        <p:cNvPr id="1" name=""/>
        <p:cNvGrpSpPr/>
        <p:nvPr/>
      </p:nvGrpSpPr>
      <p:grpSpPr>
        <a:xfrm>
          <a:off x="0" y="0"/>
          <a:ext cx="0" cy="0"/>
          <a:chOff x="0" y="0"/>
          <a:chExt cx="0" cy="0"/>
        </a:xfrm>
      </p:grpSpPr>
      <p:sp>
        <p:nvSpPr>
          <p:cNvPr id="492" name="Titteltekst"/>
          <p:cNvSpPr txBox="1">
            <a:spLocks noGrp="1"/>
          </p:cNvSpPr>
          <p:nvPr>
            <p:ph type="title"/>
          </p:nvPr>
        </p:nvSpPr>
        <p:spPr>
          <a:xfrm>
            <a:off x="665999" y="667244"/>
            <a:ext cx="11688562" cy="2841405"/>
          </a:xfrm>
          <a:prstGeom prst="rect">
            <a:avLst/>
          </a:prstGeom>
        </p:spPr>
        <p:txBody>
          <a:bodyPr/>
          <a:lstStyle>
            <a:lvl1pPr>
              <a:defRPr>
                <a:solidFill>
                  <a:srgbClr val="FFFFFF"/>
                </a:solidFill>
              </a:defRPr>
            </a:lvl1pPr>
          </a:lstStyle>
          <a:p>
            <a:r>
              <a:t>Titteltekst</a:t>
            </a:r>
          </a:p>
        </p:txBody>
      </p:sp>
      <p:sp>
        <p:nvSpPr>
          <p:cNvPr id="493"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x">
  <p:cSld name="2_Tittel, undertittel og tekst">
    <p:spTree>
      <p:nvGrpSpPr>
        <p:cNvPr id="1" name=""/>
        <p:cNvGrpSpPr/>
        <p:nvPr/>
      </p:nvGrpSpPr>
      <p:grpSpPr>
        <a:xfrm>
          <a:off x="0" y="0"/>
          <a:ext cx="0" cy="0"/>
          <a:chOff x="0" y="0"/>
          <a:chExt cx="0" cy="0"/>
        </a:xfrm>
      </p:grpSpPr>
      <p:sp>
        <p:nvSpPr>
          <p:cNvPr id="500" name="Titteltekst"/>
          <p:cNvSpPr txBox="1">
            <a:spLocks noGrp="1"/>
          </p:cNvSpPr>
          <p:nvPr>
            <p:ph type="title"/>
          </p:nvPr>
        </p:nvSpPr>
        <p:spPr>
          <a:xfrm>
            <a:off x="650240" y="621816"/>
            <a:ext cx="11671201" cy="942617"/>
          </a:xfrm>
          <a:prstGeom prst="rect">
            <a:avLst/>
          </a:prstGeom>
        </p:spPr>
        <p:txBody>
          <a:bodyPr/>
          <a:lstStyle>
            <a:lvl1pPr>
              <a:lnSpc>
                <a:spcPts val="3400"/>
              </a:lnSpc>
              <a:defRPr sz="2300">
                <a:solidFill>
                  <a:srgbClr val="00AF3F"/>
                </a:solidFill>
              </a:defRPr>
            </a:lvl1pPr>
          </a:lstStyle>
          <a:p>
            <a:r>
              <a:t>Titteltekst</a:t>
            </a:r>
          </a:p>
        </p:txBody>
      </p:sp>
      <p:sp>
        <p:nvSpPr>
          <p:cNvPr id="501" name="Lysbildenummer"/>
          <p:cNvSpPr txBox="1">
            <a:spLocks noGrp="1"/>
          </p:cNvSpPr>
          <p:nvPr>
            <p:ph type="sldNum" sz="quarter" idx="2"/>
          </p:nvPr>
        </p:nvSpPr>
        <p:spPr>
          <a:xfrm>
            <a:off x="6193239" y="9155752"/>
            <a:ext cx="127001" cy="147831"/>
          </a:xfrm>
          <a:prstGeom prst="rect">
            <a:avLst/>
          </a:prstGeom>
        </p:spPr>
        <p:txBody>
          <a:bodyPr/>
          <a:lstStyle>
            <a:lvl1pPr>
              <a:defRPr>
                <a:solidFill>
                  <a:srgbClr val="00AF3F"/>
                </a:solidFill>
              </a:defRPr>
            </a:lvl1pPr>
          </a:lstStyle>
          <a:p>
            <a:fld id="{86CB4B4D-7CA3-9044-876B-883B54F8677D}" type="slidenum">
              <a:t>‹#›</a:t>
            </a:fld>
            <a:endParaRPr/>
          </a:p>
        </p:txBody>
      </p:sp>
      <p:sp>
        <p:nvSpPr>
          <p:cNvPr id="502" name="Brødtekst nivå én…"/>
          <p:cNvSpPr txBox="1">
            <a:spLocks noGrp="1"/>
          </p:cNvSpPr>
          <p:nvPr>
            <p:ph type="body" sz="quarter" idx="1" hasCustomPrompt="1"/>
          </p:nvPr>
        </p:nvSpPr>
        <p:spPr>
          <a:xfrm>
            <a:off x="650240" y="1871996"/>
            <a:ext cx="2664000" cy="6559201"/>
          </a:xfrm>
          <a:prstGeom prst="rect">
            <a:avLst/>
          </a:prstGeom>
        </p:spPr>
        <p:txBody>
          <a:bodyPr>
            <a:normAutofit/>
          </a:bodyPr>
          <a:lstStyle>
            <a:lvl1pPr marL="0" indent="0">
              <a:buChar char="​"/>
              <a:defRPr b="0"/>
            </a:lvl1pPr>
            <a:lvl2pPr marL="377825" indent="-377825">
              <a:buChar char="•"/>
              <a:defRPr b="0"/>
            </a:lvl2pPr>
            <a:lvl3pPr>
              <a:defRPr b="0"/>
            </a:lvl3pPr>
            <a:lvl4pPr>
              <a:defRPr b="0"/>
            </a:lvl4pPr>
            <a:lvl5pPr>
              <a:defRPr b="0"/>
            </a:lvl5pPr>
          </a:lstStyle>
          <a:p>
            <a:r>
              <a:t>Undertittel</a:t>
            </a:r>
          </a:p>
          <a:p>
            <a:pPr lvl="1"/>
            <a:endParaRPr/>
          </a:p>
          <a:p>
            <a:pPr lvl="2"/>
            <a:endParaRPr/>
          </a:p>
          <a:p>
            <a:pPr lvl="3"/>
            <a:endParaRPr/>
          </a:p>
          <a:p>
            <a:pPr lvl="4"/>
            <a:endParaRPr/>
          </a:p>
        </p:txBody>
      </p:sp>
    </p:spTree>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x">
  <p:cSld name="2_Bullets">
    <p:spTree>
      <p:nvGrpSpPr>
        <p:cNvPr id="1" name=""/>
        <p:cNvGrpSpPr/>
        <p:nvPr/>
      </p:nvGrpSpPr>
      <p:grpSpPr>
        <a:xfrm>
          <a:off x="0" y="0"/>
          <a:ext cx="0" cy="0"/>
          <a:chOff x="0" y="0"/>
          <a:chExt cx="0" cy="0"/>
        </a:xfrm>
      </p:grpSpPr>
      <p:sp>
        <p:nvSpPr>
          <p:cNvPr id="509" name="Titteltekst"/>
          <p:cNvSpPr txBox="1">
            <a:spLocks noGrp="1"/>
          </p:cNvSpPr>
          <p:nvPr>
            <p:ph type="title"/>
          </p:nvPr>
        </p:nvSpPr>
        <p:spPr>
          <a:xfrm>
            <a:off x="650240" y="621816"/>
            <a:ext cx="11671201" cy="942617"/>
          </a:xfrm>
          <a:prstGeom prst="rect">
            <a:avLst/>
          </a:prstGeom>
        </p:spPr>
        <p:txBody>
          <a:bodyPr/>
          <a:lstStyle>
            <a:lvl1pPr>
              <a:lnSpc>
                <a:spcPts val="3400"/>
              </a:lnSpc>
              <a:defRPr sz="2300">
                <a:solidFill>
                  <a:srgbClr val="00AF3F"/>
                </a:solidFill>
              </a:defRPr>
            </a:lvl1pPr>
          </a:lstStyle>
          <a:p>
            <a:r>
              <a:t>Titteltekst</a:t>
            </a:r>
          </a:p>
        </p:txBody>
      </p:sp>
      <p:sp>
        <p:nvSpPr>
          <p:cNvPr id="510"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00AF3F"/>
                </a:solidFill>
              </a:defRPr>
            </a:lvl1pPr>
          </a:lstStyle>
          <a:p>
            <a:fld id="{86CB4B4D-7CA3-9044-876B-883B54F8677D}" type="slidenum">
              <a:t>‹#›</a:t>
            </a:fld>
            <a:endParaRPr/>
          </a:p>
        </p:txBody>
      </p:sp>
      <p:sp>
        <p:nvSpPr>
          <p:cNvPr id="511" name="Brødtekst nivå én…"/>
          <p:cNvSpPr txBox="1">
            <a:spLocks noGrp="1"/>
          </p:cNvSpPr>
          <p:nvPr>
            <p:ph type="body" idx="1"/>
          </p:nvPr>
        </p:nvSpPr>
        <p:spPr>
          <a:xfrm>
            <a:off x="3247200" y="1871998"/>
            <a:ext cx="9074240" cy="6556228"/>
          </a:xfrm>
          <a:prstGeom prst="rect">
            <a:avLst/>
          </a:prstGeom>
        </p:spPr>
        <p:txBody>
          <a:bodyPr>
            <a:normAutofit/>
          </a:bodyPr>
          <a:lstStyle/>
          <a:p>
            <a:r>
              <a:t>Brødtekst nivå én</a:t>
            </a:r>
          </a:p>
          <a:p>
            <a:pPr lvl="1"/>
            <a:r>
              <a:t>Brødtekst nivå to</a:t>
            </a:r>
          </a:p>
          <a:p>
            <a:pPr lvl="2"/>
            <a:r>
              <a:t>Brødtekst nivå tre</a:t>
            </a:r>
          </a:p>
          <a:p>
            <a:pPr lvl="3"/>
            <a:r>
              <a:t>Brødtekst nivå fire</a:t>
            </a:r>
          </a:p>
          <a:p>
            <a:pPr lvl="4"/>
            <a:r>
              <a:t>Brødtekst nivå fem</a:t>
            </a:r>
          </a:p>
        </p:txBody>
      </p:sp>
    </p:spTree>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x">
  <p:cSld name="2_Title and Content">
    <p:spTree>
      <p:nvGrpSpPr>
        <p:cNvPr id="1" name=""/>
        <p:cNvGrpSpPr/>
        <p:nvPr/>
      </p:nvGrpSpPr>
      <p:grpSpPr>
        <a:xfrm>
          <a:off x="0" y="0"/>
          <a:ext cx="0" cy="0"/>
          <a:chOff x="0" y="0"/>
          <a:chExt cx="0" cy="0"/>
        </a:xfrm>
      </p:grpSpPr>
      <p:sp>
        <p:nvSpPr>
          <p:cNvPr id="518" name="Titteltekst"/>
          <p:cNvSpPr txBox="1">
            <a:spLocks noGrp="1"/>
          </p:cNvSpPr>
          <p:nvPr>
            <p:ph type="title"/>
          </p:nvPr>
        </p:nvSpPr>
        <p:spPr>
          <a:xfrm>
            <a:off x="650240" y="621816"/>
            <a:ext cx="11671201" cy="942617"/>
          </a:xfrm>
          <a:prstGeom prst="rect">
            <a:avLst/>
          </a:prstGeom>
        </p:spPr>
        <p:txBody>
          <a:bodyPr/>
          <a:lstStyle>
            <a:lvl1pPr>
              <a:lnSpc>
                <a:spcPts val="3400"/>
              </a:lnSpc>
              <a:defRPr sz="2300">
                <a:solidFill>
                  <a:srgbClr val="00AF3F"/>
                </a:solidFill>
              </a:defRPr>
            </a:lvl1pPr>
          </a:lstStyle>
          <a:p>
            <a:r>
              <a:t>Titteltekst</a:t>
            </a:r>
          </a:p>
        </p:txBody>
      </p:sp>
      <p:sp>
        <p:nvSpPr>
          <p:cNvPr id="519"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00AF3F"/>
                </a:solidFill>
              </a:defRPr>
            </a:lvl1pPr>
          </a:lstStyle>
          <a:p>
            <a:fld id="{86CB4B4D-7CA3-9044-876B-883B54F8677D}" type="slidenum">
              <a:t>‹#›</a:t>
            </a:fld>
            <a:endParaRPr/>
          </a:p>
        </p:txBody>
      </p:sp>
      <p:sp>
        <p:nvSpPr>
          <p:cNvPr id="520" name="Brødtekst nivå én…"/>
          <p:cNvSpPr txBox="1">
            <a:spLocks noGrp="1"/>
          </p:cNvSpPr>
          <p:nvPr>
            <p:ph type="body" idx="1"/>
          </p:nvPr>
        </p:nvSpPr>
        <p:spPr>
          <a:xfrm>
            <a:off x="650240" y="1871997"/>
            <a:ext cx="11671201" cy="6556228"/>
          </a:xfrm>
          <a:prstGeom prst="rect">
            <a:avLst/>
          </a:prstGeom>
        </p:spPr>
        <p:txBody>
          <a:bodyPr>
            <a:normAutofit/>
          </a:bodyPr>
          <a:lstStyle>
            <a:lvl1pPr marL="0" indent="0">
              <a:buChar char="​"/>
              <a:defRPr b="0"/>
            </a:lvl1pPr>
            <a:lvl2pPr marL="388938" indent="-388938">
              <a:buChar char="•"/>
              <a:defRPr b="0"/>
            </a:lvl2pPr>
            <a:lvl3pPr>
              <a:defRPr b="0"/>
            </a:lvl3pPr>
            <a:lvl4pPr>
              <a:defRPr b="0"/>
            </a:lvl4pPr>
            <a:lvl5pPr>
              <a:defRPr b="0"/>
            </a:lvl5pPr>
          </a:lstStyle>
          <a:p>
            <a:r>
              <a:t>Brødtekst nivå én</a:t>
            </a:r>
          </a:p>
          <a:p>
            <a:pPr lvl="1"/>
            <a:r>
              <a:t>Brødtekst nivå to</a:t>
            </a:r>
          </a:p>
          <a:p>
            <a:pPr lvl="2"/>
            <a:r>
              <a:t>Brødtekst nivå tre</a:t>
            </a:r>
          </a:p>
          <a:p>
            <a:pPr lvl="3"/>
            <a:r>
              <a:t>Brødtekst nivå fire</a:t>
            </a:r>
          </a:p>
          <a:p>
            <a:pPr lvl="4"/>
            <a:r>
              <a:t>Brødtekst nivå fem</a:t>
            </a:r>
          </a:p>
        </p:txBody>
      </p:sp>
    </p:spTree>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x">
  <p:cSld name="2_Two Content">
    <p:spTree>
      <p:nvGrpSpPr>
        <p:cNvPr id="1" name=""/>
        <p:cNvGrpSpPr/>
        <p:nvPr/>
      </p:nvGrpSpPr>
      <p:grpSpPr>
        <a:xfrm>
          <a:off x="0" y="0"/>
          <a:ext cx="0" cy="0"/>
          <a:chOff x="0" y="0"/>
          <a:chExt cx="0" cy="0"/>
        </a:xfrm>
      </p:grpSpPr>
      <p:sp>
        <p:nvSpPr>
          <p:cNvPr id="527" name="Brødtekst nivå én…"/>
          <p:cNvSpPr txBox="1">
            <a:spLocks noGrp="1"/>
          </p:cNvSpPr>
          <p:nvPr>
            <p:ph type="body" sz="half" idx="1"/>
          </p:nvPr>
        </p:nvSpPr>
        <p:spPr>
          <a:xfrm>
            <a:off x="650240" y="1871998"/>
            <a:ext cx="5670001" cy="6556228"/>
          </a:xfrm>
          <a:prstGeom prst="rect">
            <a:avLst/>
          </a:prstGeom>
        </p:spPr>
        <p:txBody>
          <a:bodyPr>
            <a:normAutofit/>
          </a:bodyPr>
          <a:lstStyle>
            <a:lvl1pPr marL="0" indent="0">
              <a:buChar char="​"/>
              <a:defRPr b="0"/>
            </a:lvl1pPr>
            <a:lvl2pPr marL="388938" indent="-388938">
              <a:buChar char="•"/>
              <a:defRPr b="0"/>
            </a:lvl2pPr>
            <a:lvl3pPr>
              <a:defRPr b="0"/>
            </a:lvl3pPr>
            <a:lvl4pPr>
              <a:defRPr b="0"/>
            </a:lvl4pPr>
            <a:lvl5pPr>
              <a:defRPr b="0"/>
            </a:lvl5pPr>
          </a:lstStyle>
          <a:p>
            <a:r>
              <a:t>Brødtekst nivå én</a:t>
            </a:r>
          </a:p>
          <a:p>
            <a:pPr lvl="1"/>
            <a:r>
              <a:t>Brødtekst nivå to</a:t>
            </a:r>
          </a:p>
          <a:p>
            <a:pPr lvl="2"/>
            <a:r>
              <a:t>Brødtekst nivå tre</a:t>
            </a:r>
          </a:p>
          <a:p>
            <a:pPr lvl="3"/>
            <a:r>
              <a:t>Brødtekst nivå fire</a:t>
            </a:r>
          </a:p>
          <a:p>
            <a:pPr lvl="4"/>
            <a:r>
              <a:t>Brødtekst nivå fem</a:t>
            </a:r>
          </a:p>
        </p:txBody>
      </p:sp>
      <p:sp>
        <p:nvSpPr>
          <p:cNvPr id="528" name="Titteltekst"/>
          <p:cNvSpPr txBox="1">
            <a:spLocks noGrp="1"/>
          </p:cNvSpPr>
          <p:nvPr>
            <p:ph type="title"/>
          </p:nvPr>
        </p:nvSpPr>
        <p:spPr>
          <a:xfrm>
            <a:off x="650240" y="621816"/>
            <a:ext cx="11671201" cy="942617"/>
          </a:xfrm>
          <a:prstGeom prst="rect">
            <a:avLst/>
          </a:prstGeom>
        </p:spPr>
        <p:txBody>
          <a:bodyPr/>
          <a:lstStyle>
            <a:lvl1pPr>
              <a:lnSpc>
                <a:spcPts val="3400"/>
              </a:lnSpc>
              <a:defRPr sz="2300">
                <a:solidFill>
                  <a:srgbClr val="00AF3F"/>
                </a:solidFill>
              </a:defRPr>
            </a:lvl1pPr>
          </a:lstStyle>
          <a:p>
            <a:r>
              <a:t>Titteltekst</a:t>
            </a:r>
          </a:p>
        </p:txBody>
      </p:sp>
      <p:sp>
        <p:nvSpPr>
          <p:cNvPr id="529" name="Lysbildenummer"/>
          <p:cNvSpPr txBox="1">
            <a:spLocks noGrp="1"/>
          </p:cNvSpPr>
          <p:nvPr>
            <p:ph type="sldNum" sz="quarter" idx="2"/>
          </p:nvPr>
        </p:nvSpPr>
        <p:spPr>
          <a:xfrm>
            <a:off x="6193239" y="9155752"/>
            <a:ext cx="127001" cy="147831"/>
          </a:xfrm>
          <a:prstGeom prst="rect">
            <a:avLst/>
          </a:prstGeom>
        </p:spPr>
        <p:txBody>
          <a:bodyPr/>
          <a:lstStyle>
            <a:lvl1pPr>
              <a:defRPr>
                <a:solidFill>
                  <a:srgbClr val="00AF3F"/>
                </a:solidFill>
              </a:defRPr>
            </a:lvl1pPr>
          </a:lstStyle>
          <a:p>
            <a:fld id="{86CB4B4D-7CA3-9044-876B-883B54F8677D}" type="slidenum">
              <a:t>‹#›</a:t>
            </a:fld>
            <a:endParaRPr/>
          </a:p>
        </p:txBody>
      </p:sp>
    </p:spTree>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x">
  <p:cSld name="2_Utfallende bilde">
    <p:spTree>
      <p:nvGrpSpPr>
        <p:cNvPr id="1" name=""/>
        <p:cNvGrpSpPr/>
        <p:nvPr/>
      </p:nvGrpSpPr>
      <p:grpSpPr>
        <a:xfrm>
          <a:off x="0" y="0"/>
          <a:ext cx="0" cy="0"/>
          <a:chOff x="0" y="0"/>
          <a:chExt cx="0" cy="0"/>
        </a:xfrm>
      </p:grpSpPr>
      <p:sp>
        <p:nvSpPr>
          <p:cNvPr id="536" name="Picture Placeholder 6"/>
          <p:cNvSpPr>
            <a:spLocks noGrp="1"/>
          </p:cNvSpPr>
          <p:nvPr>
            <p:ph type="pic" idx="21"/>
          </p:nvPr>
        </p:nvSpPr>
        <p:spPr>
          <a:xfrm>
            <a:off x="0" y="0"/>
            <a:ext cx="13004800" cy="9753600"/>
          </a:xfrm>
          <a:prstGeom prst="rect">
            <a:avLst/>
          </a:prstGeom>
        </p:spPr>
        <p:txBody>
          <a:bodyPr lIns="91439" tIns="45719" rIns="91439" bIns="45719"/>
          <a:lstStyle/>
          <a:p>
            <a:endParaRPr/>
          </a:p>
        </p:txBody>
      </p:sp>
      <p:sp>
        <p:nvSpPr>
          <p:cNvPr id="537" name="Titteltekst"/>
          <p:cNvSpPr txBox="1">
            <a:spLocks noGrp="1"/>
          </p:cNvSpPr>
          <p:nvPr>
            <p:ph type="title"/>
          </p:nvPr>
        </p:nvSpPr>
        <p:spPr>
          <a:xfrm>
            <a:off x="665999" y="667244"/>
            <a:ext cx="11688562" cy="2841405"/>
          </a:xfrm>
          <a:prstGeom prst="rect">
            <a:avLst/>
          </a:prstGeom>
        </p:spPr>
        <p:txBody>
          <a:bodyPr/>
          <a:lstStyle>
            <a:lvl1pPr>
              <a:defRPr>
                <a:solidFill>
                  <a:srgbClr val="FFFFFF"/>
                </a:solidFill>
              </a:defRPr>
            </a:lvl1pPr>
          </a:lstStyle>
          <a:p>
            <a:r>
              <a:t>Titteltekst</a:t>
            </a:r>
          </a:p>
        </p:txBody>
      </p:sp>
      <p:sp>
        <p:nvSpPr>
          <p:cNvPr id="538"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FFFFFF"/>
                </a:solidFill>
              </a:defRPr>
            </a:lvl1pPr>
          </a:lstStyle>
          <a:p>
            <a:fld id="{86CB4B4D-7CA3-9044-876B-883B54F8677D}" type="slidenum">
              <a:t>‹#›</a:t>
            </a:fld>
            <a:endParaRPr/>
          </a:p>
        </p:txBody>
      </p:sp>
      <p:sp>
        <p:nvSpPr>
          <p:cNvPr id="539" name="Brødtekst nivå én…"/>
          <p:cNvSpPr txBox="1">
            <a:spLocks noGrp="1"/>
          </p:cNvSpPr>
          <p:nvPr>
            <p:ph type="body" sz="quarter" idx="1" hasCustomPrompt="1"/>
          </p:nvPr>
        </p:nvSpPr>
        <p:spPr>
          <a:xfrm>
            <a:off x="665999" y="9155752"/>
            <a:ext cx="4900297" cy="176973"/>
          </a:xfrm>
          <a:prstGeom prst="rect">
            <a:avLst/>
          </a:prstGeom>
        </p:spPr>
        <p:txBody>
          <a:bodyPr>
            <a:normAutofit/>
          </a:bodyPr>
          <a:lstStyle>
            <a:lvl1pPr marL="0" indent="0">
              <a:lnSpc>
                <a:spcPct val="100000"/>
              </a:lnSpc>
              <a:buChar char="​"/>
              <a:defRPr sz="1100" b="0">
                <a:solidFill>
                  <a:srgbClr val="FFFFFF"/>
                </a:solidFill>
              </a:defRPr>
            </a:lvl1pPr>
            <a:lvl2pPr>
              <a:lnSpc>
                <a:spcPct val="100000"/>
              </a:lnSpc>
              <a:defRPr sz="1100" b="0">
                <a:solidFill>
                  <a:srgbClr val="FFFFFF"/>
                </a:solidFill>
              </a:defRPr>
            </a:lvl2pPr>
            <a:lvl3pPr marL="388938" indent="-388938">
              <a:lnSpc>
                <a:spcPct val="100000"/>
              </a:lnSpc>
              <a:defRPr sz="1100" b="0">
                <a:solidFill>
                  <a:srgbClr val="FFFFFF"/>
                </a:solidFill>
              </a:defRPr>
            </a:lvl3pPr>
            <a:lvl4pPr>
              <a:lnSpc>
                <a:spcPct val="100000"/>
              </a:lnSpc>
              <a:defRPr sz="1100" b="0">
                <a:solidFill>
                  <a:srgbClr val="FFFFFF"/>
                </a:solidFill>
              </a:defRPr>
            </a:lvl4pPr>
            <a:lvl5pPr>
              <a:lnSpc>
                <a:spcPct val="100000"/>
              </a:lnSpc>
              <a:defRPr sz="1100" b="0">
                <a:solidFill>
                  <a:srgbClr val="FFFFFF"/>
                </a:solidFill>
              </a:defRPr>
            </a:lvl5pPr>
          </a:lstStyle>
          <a:p>
            <a:r>
              <a:t>Bildekreditering</a:t>
            </a:r>
          </a:p>
          <a:p>
            <a:pPr lvl="1"/>
            <a:endParaRPr/>
          </a:p>
          <a:p>
            <a:pPr lvl="2"/>
            <a:endParaRPr/>
          </a:p>
          <a:p>
            <a:pPr lvl="3"/>
            <a:endParaRPr/>
          </a:p>
          <a:p>
            <a:pPr lvl="4"/>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Tittel og innhold">
    <p:spTree>
      <p:nvGrpSpPr>
        <p:cNvPr id="1" name=""/>
        <p:cNvGrpSpPr/>
        <p:nvPr/>
      </p:nvGrpSpPr>
      <p:grpSpPr>
        <a:xfrm>
          <a:off x="0" y="0"/>
          <a:ext cx="0" cy="0"/>
          <a:chOff x="0" y="0"/>
          <a:chExt cx="0" cy="0"/>
        </a:xfrm>
      </p:grpSpPr>
      <p:sp>
        <p:nvSpPr>
          <p:cNvPr id="54" name="Titteltekst"/>
          <p:cNvSpPr txBox="1">
            <a:spLocks noGrp="1"/>
          </p:cNvSpPr>
          <p:nvPr>
            <p:ph type="title"/>
          </p:nvPr>
        </p:nvSpPr>
        <p:spPr>
          <a:xfrm>
            <a:off x="650240" y="621816"/>
            <a:ext cx="11671201" cy="942617"/>
          </a:xfrm>
          <a:prstGeom prst="rect">
            <a:avLst/>
          </a:prstGeom>
        </p:spPr>
        <p:txBody>
          <a:bodyPr/>
          <a:lstStyle>
            <a:lvl1pPr>
              <a:lnSpc>
                <a:spcPts val="3400"/>
              </a:lnSpc>
              <a:defRPr sz="2300"/>
            </a:lvl1pPr>
          </a:lstStyle>
          <a:p>
            <a:r>
              <a:t>Titteltekst</a:t>
            </a:r>
          </a:p>
        </p:txBody>
      </p:sp>
      <p:sp>
        <p:nvSpPr>
          <p:cNvPr id="55" name="Lysbildenummer"/>
          <p:cNvSpPr txBox="1">
            <a:spLocks noGrp="1"/>
          </p:cNvSpPr>
          <p:nvPr>
            <p:ph type="sldNum" sz="quarter" idx="2"/>
          </p:nvPr>
        </p:nvSpPr>
        <p:spPr>
          <a:xfrm>
            <a:off x="6191808" y="9155752"/>
            <a:ext cx="127001" cy="147831"/>
          </a:xfrm>
          <a:prstGeom prst="rect">
            <a:avLst/>
          </a:prstGeom>
        </p:spPr>
        <p:txBody>
          <a:bodyPr/>
          <a:lstStyle/>
          <a:p>
            <a:fld id="{86CB4B4D-7CA3-9044-876B-883B54F8677D}" type="slidenum">
              <a:t>‹#›</a:t>
            </a:fld>
            <a:endParaRPr/>
          </a:p>
        </p:txBody>
      </p:sp>
      <p:sp>
        <p:nvSpPr>
          <p:cNvPr id="56" name="Brødtekst nivå én…"/>
          <p:cNvSpPr txBox="1">
            <a:spLocks noGrp="1"/>
          </p:cNvSpPr>
          <p:nvPr>
            <p:ph type="body" idx="1"/>
          </p:nvPr>
        </p:nvSpPr>
        <p:spPr>
          <a:xfrm>
            <a:off x="650240" y="1871997"/>
            <a:ext cx="11671201" cy="6556228"/>
          </a:xfrm>
          <a:prstGeom prst="rect">
            <a:avLst/>
          </a:prstGeom>
        </p:spPr>
        <p:txBody>
          <a:bodyPr>
            <a:normAutofit/>
          </a:bodyPr>
          <a:lstStyle>
            <a:lvl1pPr marL="0" indent="0">
              <a:buChar char="​"/>
              <a:defRPr b="0"/>
            </a:lvl1pPr>
            <a:lvl2pPr marL="388938" indent="-388938">
              <a:buChar char="•"/>
              <a:defRPr b="0"/>
            </a:lvl2pPr>
            <a:lvl3pPr>
              <a:defRPr b="0"/>
            </a:lvl3pPr>
            <a:lvl4pPr>
              <a:defRPr b="0"/>
            </a:lvl4pPr>
            <a:lvl5pPr>
              <a:defRPr b="0"/>
            </a:lvl5pPr>
          </a:lstStyle>
          <a:p>
            <a:r>
              <a:t>Brødtekst nivå én</a:t>
            </a:r>
          </a:p>
          <a:p>
            <a:pPr lvl="1"/>
            <a:r>
              <a:t>Brødtekst nivå to</a:t>
            </a:r>
          </a:p>
          <a:p>
            <a:pPr lvl="2"/>
            <a:r>
              <a:t>Brødtekst nivå tre</a:t>
            </a:r>
          </a:p>
          <a:p>
            <a:pPr lvl="3"/>
            <a:r>
              <a:t>Brødtekst nivå fire</a:t>
            </a:r>
          </a:p>
          <a:p>
            <a:pPr lvl="4"/>
            <a:r>
              <a:t>Brødtekst nivå fem</a:t>
            </a:r>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x">
  <p:cSld name="2_Bilde">
    <p:spTree>
      <p:nvGrpSpPr>
        <p:cNvPr id="1" name=""/>
        <p:cNvGrpSpPr/>
        <p:nvPr/>
      </p:nvGrpSpPr>
      <p:grpSpPr>
        <a:xfrm>
          <a:off x="0" y="0"/>
          <a:ext cx="0" cy="0"/>
          <a:chOff x="0" y="0"/>
          <a:chExt cx="0" cy="0"/>
        </a:xfrm>
      </p:grpSpPr>
      <p:sp>
        <p:nvSpPr>
          <p:cNvPr id="546" name="Picture Placeholder 7"/>
          <p:cNvSpPr>
            <a:spLocks noGrp="1"/>
          </p:cNvSpPr>
          <p:nvPr>
            <p:ph type="pic" idx="21"/>
          </p:nvPr>
        </p:nvSpPr>
        <p:spPr>
          <a:xfrm>
            <a:off x="650240" y="450000"/>
            <a:ext cx="11671201" cy="7978227"/>
          </a:xfrm>
          <a:prstGeom prst="rect">
            <a:avLst/>
          </a:prstGeom>
        </p:spPr>
        <p:txBody>
          <a:bodyPr lIns="91439" tIns="45719" rIns="91439" bIns="45719"/>
          <a:lstStyle/>
          <a:p>
            <a:endParaRPr/>
          </a:p>
        </p:txBody>
      </p:sp>
      <p:sp>
        <p:nvSpPr>
          <p:cNvPr id="547"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00AF3F"/>
                </a:solidFill>
              </a:defRPr>
            </a:lvl1pPr>
          </a:lstStyle>
          <a:p>
            <a:fld id="{86CB4B4D-7CA3-9044-876B-883B54F8677D}" type="slidenum">
              <a:t>‹#›</a:t>
            </a:fld>
            <a:endParaRPr/>
          </a:p>
        </p:txBody>
      </p:sp>
      <p:sp>
        <p:nvSpPr>
          <p:cNvPr id="548" name="Brødtekst nivå én…"/>
          <p:cNvSpPr txBox="1">
            <a:spLocks noGrp="1"/>
          </p:cNvSpPr>
          <p:nvPr>
            <p:ph type="body" sz="quarter" idx="1" hasCustomPrompt="1"/>
          </p:nvPr>
        </p:nvSpPr>
        <p:spPr>
          <a:xfrm>
            <a:off x="665999" y="9155752"/>
            <a:ext cx="4900297" cy="176973"/>
          </a:xfrm>
          <a:prstGeom prst="rect">
            <a:avLst/>
          </a:prstGeom>
        </p:spPr>
        <p:txBody>
          <a:bodyPr>
            <a:normAutofit/>
          </a:bodyPr>
          <a:lstStyle>
            <a:lvl1pPr marL="0" indent="0">
              <a:lnSpc>
                <a:spcPct val="100000"/>
              </a:lnSpc>
              <a:buChar char="​"/>
              <a:defRPr sz="1100" b="0">
                <a:solidFill>
                  <a:srgbClr val="00AF3F"/>
                </a:solidFill>
              </a:defRPr>
            </a:lvl1pPr>
            <a:lvl2pPr>
              <a:lnSpc>
                <a:spcPct val="100000"/>
              </a:lnSpc>
              <a:defRPr sz="1100" b="0">
                <a:solidFill>
                  <a:srgbClr val="00AF3F"/>
                </a:solidFill>
              </a:defRPr>
            </a:lvl2pPr>
            <a:lvl3pPr marL="388938" indent="-388938">
              <a:lnSpc>
                <a:spcPct val="100000"/>
              </a:lnSpc>
              <a:defRPr sz="1100" b="0">
                <a:solidFill>
                  <a:srgbClr val="00AF3F"/>
                </a:solidFill>
              </a:defRPr>
            </a:lvl3pPr>
            <a:lvl4pPr>
              <a:lnSpc>
                <a:spcPct val="100000"/>
              </a:lnSpc>
              <a:defRPr sz="1100" b="0">
                <a:solidFill>
                  <a:srgbClr val="00AF3F"/>
                </a:solidFill>
              </a:defRPr>
            </a:lvl4pPr>
            <a:lvl5pPr>
              <a:lnSpc>
                <a:spcPct val="100000"/>
              </a:lnSpc>
              <a:defRPr sz="1100" b="0">
                <a:solidFill>
                  <a:srgbClr val="00AF3F"/>
                </a:solidFill>
              </a:defRPr>
            </a:lvl5pPr>
          </a:lstStyle>
          <a:p>
            <a:r>
              <a:t>Bildekreditering</a:t>
            </a:r>
          </a:p>
          <a:p>
            <a:pPr lvl="1"/>
            <a:endParaRPr/>
          </a:p>
          <a:p>
            <a:pPr lvl="2"/>
            <a:endParaRPr/>
          </a:p>
          <a:p>
            <a:pPr lvl="3"/>
            <a:endParaRPr/>
          </a:p>
          <a:p>
            <a:pPr lvl="4"/>
            <a:endParaRPr/>
          </a:p>
        </p:txBody>
      </p:sp>
    </p:spTree>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x">
  <p:cSld name="2_Tittel, tekst og bilde">
    <p:spTree>
      <p:nvGrpSpPr>
        <p:cNvPr id="1" name=""/>
        <p:cNvGrpSpPr/>
        <p:nvPr/>
      </p:nvGrpSpPr>
      <p:grpSpPr>
        <a:xfrm>
          <a:off x="0" y="0"/>
          <a:ext cx="0" cy="0"/>
          <a:chOff x="0" y="0"/>
          <a:chExt cx="0" cy="0"/>
        </a:xfrm>
      </p:grpSpPr>
      <p:sp>
        <p:nvSpPr>
          <p:cNvPr id="555" name="Picture Placeholder 10"/>
          <p:cNvSpPr>
            <a:spLocks noGrp="1"/>
          </p:cNvSpPr>
          <p:nvPr>
            <p:ph type="pic" sz="half" idx="21"/>
          </p:nvPr>
        </p:nvSpPr>
        <p:spPr>
          <a:xfrm>
            <a:off x="6651625" y="622300"/>
            <a:ext cx="5670550" cy="7805926"/>
          </a:xfrm>
          <a:prstGeom prst="rect">
            <a:avLst/>
          </a:prstGeom>
        </p:spPr>
        <p:txBody>
          <a:bodyPr lIns="91439" tIns="45719" rIns="91439" bIns="45719"/>
          <a:lstStyle/>
          <a:p>
            <a:endParaRPr/>
          </a:p>
        </p:txBody>
      </p:sp>
      <p:sp>
        <p:nvSpPr>
          <p:cNvPr id="556" name="Titteltekst"/>
          <p:cNvSpPr txBox="1">
            <a:spLocks noGrp="1"/>
          </p:cNvSpPr>
          <p:nvPr>
            <p:ph type="title"/>
          </p:nvPr>
        </p:nvSpPr>
        <p:spPr>
          <a:xfrm>
            <a:off x="650240" y="621816"/>
            <a:ext cx="5670001" cy="942617"/>
          </a:xfrm>
          <a:prstGeom prst="rect">
            <a:avLst/>
          </a:prstGeom>
        </p:spPr>
        <p:txBody>
          <a:bodyPr/>
          <a:lstStyle>
            <a:lvl1pPr>
              <a:lnSpc>
                <a:spcPts val="3400"/>
              </a:lnSpc>
              <a:defRPr sz="2300">
                <a:solidFill>
                  <a:srgbClr val="00AF3F"/>
                </a:solidFill>
              </a:defRPr>
            </a:lvl1pPr>
          </a:lstStyle>
          <a:p>
            <a:r>
              <a:t>Titteltekst</a:t>
            </a:r>
          </a:p>
        </p:txBody>
      </p:sp>
      <p:sp>
        <p:nvSpPr>
          <p:cNvPr id="557" name="Lysbildenummer"/>
          <p:cNvSpPr txBox="1">
            <a:spLocks noGrp="1"/>
          </p:cNvSpPr>
          <p:nvPr>
            <p:ph type="sldNum" sz="quarter" idx="2"/>
          </p:nvPr>
        </p:nvSpPr>
        <p:spPr>
          <a:xfrm>
            <a:off x="6193239" y="9155752"/>
            <a:ext cx="127001" cy="147831"/>
          </a:xfrm>
          <a:prstGeom prst="rect">
            <a:avLst/>
          </a:prstGeom>
        </p:spPr>
        <p:txBody>
          <a:bodyPr/>
          <a:lstStyle>
            <a:lvl1pPr>
              <a:defRPr>
                <a:solidFill>
                  <a:srgbClr val="00AF3F"/>
                </a:solidFill>
              </a:defRPr>
            </a:lvl1pPr>
          </a:lstStyle>
          <a:p>
            <a:fld id="{86CB4B4D-7CA3-9044-876B-883B54F8677D}" type="slidenum">
              <a:t>‹#›</a:t>
            </a:fld>
            <a:endParaRPr/>
          </a:p>
        </p:txBody>
      </p:sp>
      <p:sp>
        <p:nvSpPr>
          <p:cNvPr id="558" name="Brødtekst nivå én…"/>
          <p:cNvSpPr txBox="1">
            <a:spLocks noGrp="1"/>
          </p:cNvSpPr>
          <p:nvPr>
            <p:ph type="body" sz="half" idx="1"/>
          </p:nvPr>
        </p:nvSpPr>
        <p:spPr>
          <a:xfrm>
            <a:off x="650240" y="1871998"/>
            <a:ext cx="5670001" cy="6556228"/>
          </a:xfrm>
          <a:prstGeom prst="rect">
            <a:avLst/>
          </a:prstGeom>
        </p:spPr>
        <p:txBody>
          <a:bodyPr>
            <a:normAutofit/>
          </a:bodyPr>
          <a:lstStyle/>
          <a:p>
            <a:r>
              <a:t>Brødtekst nivå én</a:t>
            </a:r>
          </a:p>
          <a:p>
            <a:pPr lvl="1"/>
            <a:r>
              <a:t>Brødtekst nivå to</a:t>
            </a:r>
          </a:p>
          <a:p>
            <a:pPr lvl="2"/>
            <a:r>
              <a:t>Brødtekst nivå tre</a:t>
            </a:r>
          </a:p>
          <a:p>
            <a:pPr lvl="3"/>
            <a:r>
              <a:t>Brødtekst nivå fire</a:t>
            </a:r>
          </a:p>
          <a:p>
            <a:pPr lvl="4"/>
            <a:r>
              <a:t>Brødtekst nivå fem</a:t>
            </a:r>
          </a:p>
        </p:txBody>
      </p:sp>
      <p:sp>
        <p:nvSpPr>
          <p:cNvPr id="559" name="Text Placeholder 8"/>
          <p:cNvSpPr>
            <a:spLocks noGrp="1"/>
          </p:cNvSpPr>
          <p:nvPr>
            <p:ph type="body" sz="quarter" idx="22" hasCustomPrompt="1"/>
          </p:nvPr>
        </p:nvSpPr>
        <p:spPr>
          <a:xfrm>
            <a:off x="665999" y="9155752"/>
            <a:ext cx="4900298" cy="176973"/>
          </a:xfrm>
          <a:prstGeom prst="rect">
            <a:avLst/>
          </a:prstGeom>
        </p:spPr>
        <p:txBody>
          <a:bodyPr>
            <a:normAutofit/>
          </a:bodyPr>
          <a:lstStyle>
            <a:lvl1pPr marL="0" indent="0">
              <a:lnSpc>
                <a:spcPct val="100000"/>
              </a:lnSpc>
              <a:buChar char="​"/>
              <a:defRPr sz="1100" b="0">
                <a:solidFill>
                  <a:srgbClr val="00AF3F"/>
                </a:solidFill>
              </a:defRPr>
            </a:lvl1pPr>
          </a:lstStyle>
          <a:p>
            <a:r>
              <a:t>Bildekreditering</a:t>
            </a:r>
          </a:p>
        </p:txBody>
      </p:sp>
    </p:spTree>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x">
  <p:cSld name="1_Tittel med logo">
    <p:spTree>
      <p:nvGrpSpPr>
        <p:cNvPr id="1" name=""/>
        <p:cNvGrpSpPr/>
        <p:nvPr/>
      </p:nvGrpSpPr>
      <p:grpSpPr>
        <a:xfrm>
          <a:off x="0" y="0"/>
          <a:ext cx="0" cy="0"/>
          <a:chOff x="0" y="0"/>
          <a:chExt cx="0" cy="0"/>
        </a:xfrm>
      </p:grpSpPr>
      <p:sp>
        <p:nvSpPr>
          <p:cNvPr id="566" name="Titteltekst"/>
          <p:cNvSpPr txBox="1">
            <a:spLocks noGrp="1"/>
          </p:cNvSpPr>
          <p:nvPr>
            <p:ph type="title"/>
          </p:nvPr>
        </p:nvSpPr>
        <p:spPr>
          <a:prstGeom prst="rect">
            <a:avLst/>
          </a:prstGeom>
        </p:spPr>
        <p:txBody>
          <a:bodyPr/>
          <a:lstStyle>
            <a:lvl1pPr>
              <a:defRPr>
                <a:solidFill>
                  <a:srgbClr val="0046AD"/>
                </a:solidFill>
              </a:defRPr>
            </a:lvl1pPr>
          </a:lstStyle>
          <a:p>
            <a:r>
              <a:t>Titteltekst</a:t>
            </a:r>
          </a:p>
        </p:txBody>
      </p:sp>
      <p:pic>
        <p:nvPicPr>
          <p:cNvPr id="567" name="Bilde 2" descr="Bilde 2"/>
          <p:cNvPicPr>
            <a:picLocks noChangeAspect="1"/>
          </p:cNvPicPr>
          <p:nvPr/>
        </p:nvPicPr>
        <p:blipFill>
          <a:blip r:embed="rId2"/>
          <a:stretch>
            <a:fillRect/>
          </a:stretch>
        </p:blipFill>
        <p:spPr>
          <a:xfrm>
            <a:off x="0" y="8166681"/>
            <a:ext cx="10058400" cy="1584960"/>
          </a:xfrm>
          <a:prstGeom prst="rect">
            <a:avLst/>
          </a:prstGeom>
          <a:ln w="12700">
            <a:miter lim="400000"/>
          </a:ln>
        </p:spPr>
      </p:pic>
      <p:sp>
        <p:nvSpPr>
          <p:cNvPr id="568" name="Lysbilde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x">
  <p:cSld name="1_Tittel">
    <p:spTree>
      <p:nvGrpSpPr>
        <p:cNvPr id="1" name=""/>
        <p:cNvGrpSpPr/>
        <p:nvPr/>
      </p:nvGrpSpPr>
      <p:grpSpPr>
        <a:xfrm>
          <a:off x="0" y="0"/>
          <a:ext cx="0" cy="0"/>
          <a:chOff x="0" y="0"/>
          <a:chExt cx="0" cy="0"/>
        </a:xfrm>
      </p:grpSpPr>
      <p:sp>
        <p:nvSpPr>
          <p:cNvPr id="575" name="Titteltekst"/>
          <p:cNvSpPr txBox="1">
            <a:spLocks noGrp="1"/>
          </p:cNvSpPr>
          <p:nvPr>
            <p:ph type="title"/>
          </p:nvPr>
        </p:nvSpPr>
        <p:spPr>
          <a:xfrm>
            <a:off x="665999" y="667244"/>
            <a:ext cx="11688562" cy="2841405"/>
          </a:xfrm>
          <a:prstGeom prst="rect">
            <a:avLst/>
          </a:prstGeom>
        </p:spPr>
        <p:txBody>
          <a:bodyPr/>
          <a:lstStyle>
            <a:lvl1pPr>
              <a:defRPr>
                <a:solidFill>
                  <a:srgbClr val="0046AD"/>
                </a:solidFill>
              </a:defRPr>
            </a:lvl1pPr>
          </a:lstStyle>
          <a:p>
            <a:r>
              <a:t>Titteltekst</a:t>
            </a:r>
          </a:p>
        </p:txBody>
      </p:sp>
      <p:sp>
        <p:nvSpPr>
          <p:cNvPr id="576"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0046AD"/>
                </a:solidFill>
              </a:defRPr>
            </a:lvl1pPr>
          </a:lstStyle>
          <a:p>
            <a:fld id="{86CB4B4D-7CA3-9044-876B-883B54F8677D}" type="slidenum">
              <a:t>‹#›</a:t>
            </a:fld>
            <a:endParaRPr/>
          </a:p>
        </p:txBody>
      </p:sp>
    </p:spTree>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x">
  <p:cSld name="1_Tittel med farget bakgrunn">
    <p:bg>
      <p:bgPr>
        <a:solidFill>
          <a:srgbClr val="0046AD"/>
        </a:solidFill>
        <a:effectLst/>
      </p:bgPr>
    </p:bg>
    <p:spTree>
      <p:nvGrpSpPr>
        <p:cNvPr id="1" name=""/>
        <p:cNvGrpSpPr/>
        <p:nvPr/>
      </p:nvGrpSpPr>
      <p:grpSpPr>
        <a:xfrm>
          <a:off x="0" y="0"/>
          <a:ext cx="0" cy="0"/>
          <a:chOff x="0" y="0"/>
          <a:chExt cx="0" cy="0"/>
        </a:xfrm>
      </p:grpSpPr>
      <p:sp>
        <p:nvSpPr>
          <p:cNvPr id="583" name="Titteltekst"/>
          <p:cNvSpPr txBox="1">
            <a:spLocks noGrp="1"/>
          </p:cNvSpPr>
          <p:nvPr>
            <p:ph type="title"/>
          </p:nvPr>
        </p:nvSpPr>
        <p:spPr>
          <a:xfrm>
            <a:off x="665999" y="667244"/>
            <a:ext cx="11688562" cy="2841405"/>
          </a:xfrm>
          <a:prstGeom prst="rect">
            <a:avLst/>
          </a:prstGeom>
        </p:spPr>
        <p:txBody>
          <a:bodyPr/>
          <a:lstStyle>
            <a:lvl1pPr>
              <a:defRPr>
                <a:solidFill>
                  <a:srgbClr val="FFFFFF"/>
                </a:solidFill>
              </a:defRPr>
            </a:lvl1pPr>
          </a:lstStyle>
          <a:p>
            <a:r>
              <a:t>Titteltekst</a:t>
            </a:r>
          </a:p>
        </p:txBody>
      </p:sp>
      <p:sp>
        <p:nvSpPr>
          <p:cNvPr id="584"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x">
  <p:cSld name="1_Tittel, undertittel og tekst">
    <p:spTree>
      <p:nvGrpSpPr>
        <p:cNvPr id="1" name=""/>
        <p:cNvGrpSpPr/>
        <p:nvPr/>
      </p:nvGrpSpPr>
      <p:grpSpPr>
        <a:xfrm>
          <a:off x="0" y="0"/>
          <a:ext cx="0" cy="0"/>
          <a:chOff x="0" y="0"/>
          <a:chExt cx="0" cy="0"/>
        </a:xfrm>
      </p:grpSpPr>
      <p:sp>
        <p:nvSpPr>
          <p:cNvPr id="591" name="Titteltekst"/>
          <p:cNvSpPr txBox="1">
            <a:spLocks noGrp="1"/>
          </p:cNvSpPr>
          <p:nvPr>
            <p:ph type="title"/>
          </p:nvPr>
        </p:nvSpPr>
        <p:spPr>
          <a:xfrm>
            <a:off x="650240" y="621816"/>
            <a:ext cx="11671201" cy="942617"/>
          </a:xfrm>
          <a:prstGeom prst="rect">
            <a:avLst/>
          </a:prstGeom>
        </p:spPr>
        <p:txBody>
          <a:bodyPr/>
          <a:lstStyle>
            <a:lvl1pPr>
              <a:lnSpc>
                <a:spcPts val="3400"/>
              </a:lnSpc>
              <a:defRPr sz="2300">
                <a:solidFill>
                  <a:srgbClr val="0046AD"/>
                </a:solidFill>
              </a:defRPr>
            </a:lvl1pPr>
          </a:lstStyle>
          <a:p>
            <a:r>
              <a:t>Titteltekst</a:t>
            </a:r>
          </a:p>
        </p:txBody>
      </p:sp>
      <p:sp>
        <p:nvSpPr>
          <p:cNvPr id="592" name="Lysbildenummer"/>
          <p:cNvSpPr txBox="1">
            <a:spLocks noGrp="1"/>
          </p:cNvSpPr>
          <p:nvPr>
            <p:ph type="sldNum" sz="quarter" idx="2"/>
          </p:nvPr>
        </p:nvSpPr>
        <p:spPr>
          <a:xfrm>
            <a:off x="6193239" y="9155752"/>
            <a:ext cx="127001" cy="147831"/>
          </a:xfrm>
          <a:prstGeom prst="rect">
            <a:avLst/>
          </a:prstGeom>
        </p:spPr>
        <p:txBody>
          <a:bodyPr/>
          <a:lstStyle>
            <a:lvl1pPr>
              <a:defRPr>
                <a:solidFill>
                  <a:srgbClr val="0046AD"/>
                </a:solidFill>
              </a:defRPr>
            </a:lvl1pPr>
          </a:lstStyle>
          <a:p>
            <a:fld id="{86CB4B4D-7CA3-9044-876B-883B54F8677D}" type="slidenum">
              <a:t>‹#›</a:t>
            </a:fld>
            <a:endParaRPr/>
          </a:p>
        </p:txBody>
      </p:sp>
      <p:sp>
        <p:nvSpPr>
          <p:cNvPr id="593" name="Brødtekst nivå én…"/>
          <p:cNvSpPr txBox="1">
            <a:spLocks noGrp="1"/>
          </p:cNvSpPr>
          <p:nvPr>
            <p:ph type="body" sz="quarter" idx="1" hasCustomPrompt="1"/>
          </p:nvPr>
        </p:nvSpPr>
        <p:spPr>
          <a:xfrm>
            <a:off x="650240" y="1871996"/>
            <a:ext cx="2664000" cy="6559201"/>
          </a:xfrm>
          <a:prstGeom prst="rect">
            <a:avLst/>
          </a:prstGeom>
        </p:spPr>
        <p:txBody>
          <a:bodyPr>
            <a:normAutofit/>
          </a:bodyPr>
          <a:lstStyle>
            <a:lvl1pPr marL="0" indent="0">
              <a:buChar char="​"/>
              <a:defRPr b="0"/>
            </a:lvl1pPr>
            <a:lvl2pPr marL="377825" indent="-377825">
              <a:buChar char="•"/>
              <a:defRPr b="0"/>
            </a:lvl2pPr>
            <a:lvl3pPr>
              <a:defRPr b="0"/>
            </a:lvl3pPr>
            <a:lvl4pPr>
              <a:defRPr b="0"/>
            </a:lvl4pPr>
            <a:lvl5pPr>
              <a:defRPr b="0"/>
            </a:lvl5pPr>
          </a:lstStyle>
          <a:p>
            <a:r>
              <a:t>Undertittel</a:t>
            </a:r>
          </a:p>
          <a:p>
            <a:pPr lvl="1"/>
            <a:endParaRPr/>
          </a:p>
          <a:p>
            <a:pPr lvl="2"/>
            <a:endParaRPr/>
          </a:p>
          <a:p>
            <a:pPr lvl="3"/>
            <a:endParaRPr/>
          </a:p>
          <a:p>
            <a:pPr lvl="4"/>
            <a:endParaRPr/>
          </a:p>
        </p:txBody>
      </p:sp>
    </p:spTree>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x">
  <p:cSld name="1_Bullets">
    <p:spTree>
      <p:nvGrpSpPr>
        <p:cNvPr id="1" name=""/>
        <p:cNvGrpSpPr/>
        <p:nvPr/>
      </p:nvGrpSpPr>
      <p:grpSpPr>
        <a:xfrm>
          <a:off x="0" y="0"/>
          <a:ext cx="0" cy="0"/>
          <a:chOff x="0" y="0"/>
          <a:chExt cx="0" cy="0"/>
        </a:xfrm>
      </p:grpSpPr>
      <p:sp>
        <p:nvSpPr>
          <p:cNvPr id="600" name="Titteltekst"/>
          <p:cNvSpPr txBox="1">
            <a:spLocks noGrp="1"/>
          </p:cNvSpPr>
          <p:nvPr>
            <p:ph type="title"/>
          </p:nvPr>
        </p:nvSpPr>
        <p:spPr>
          <a:xfrm>
            <a:off x="650240" y="621816"/>
            <a:ext cx="11671201" cy="942617"/>
          </a:xfrm>
          <a:prstGeom prst="rect">
            <a:avLst/>
          </a:prstGeom>
        </p:spPr>
        <p:txBody>
          <a:bodyPr/>
          <a:lstStyle>
            <a:lvl1pPr>
              <a:lnSpc>
                <a:spcPts val="3400"/>
              </a:lnSpc>
              <a:defRPr sz="2300">
                <a:solidFill>
                  <a:srgbClr val="0046AD"/>
                </a:solidFill>
              </a:defRPr>
            </a:lvl1pPr>
          </a:lstStyle>
          <a:p>
            <a:r>
              <a:t>Titteltekst</a:t>
            </a:r>
          </a:p>
        </p:txBody>
      </p:sp>
      <p:sp>
        <p:nvSpPr>
          <p:cNvPr id="601"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0046AD"/>
                </a:solidFill>
              </a:defRPr>
            </a:lvl1pPr>
          </a:lstStyle>
          <a:p>
            <a:fld id="{86CB4B4D-7CA3-9044-876B-883B54F8677D}" type="slidenum">
              <a:t>‹#›</a:t>
            </a:fld>
            <a:endParaRPr/>
          </a:p>
        </p:txBody>
      </p:sp>
      <p:sp>
        <p:nvSpPr>
          <p:cNvPr id="602" name="Brødtekst nivå én…"/>
          <p:cNvSpPr txBox="1">
            <a:spLocks noGrp="1"/>
          </p:cNvSpPr>
          <p:nvPr>
            <p:ph type="body" idx="1"/>
          </p:nvPr>
        </p:nvSpPr>
        <p:spPr>
          <a:xfrm>
            <a:off x="3247200" y="1871998"/>
            <a:ext cx="9074240" cy="6556228"/>
          </a:xfrm>
          <a:prstGeom prst="rect">
            <a:avLst/>
          </a:prstGeom>
        </p:spPr>
        <p:txBody>
          <a:bodyPr>
            <a:normAutofit/>
          </a:bodyPr>
          <a:lstStyle/>
          <a:p>
            <a:r>
              <a:t>Brødtekst nivå én</a:t>
            </a:r>
          </a:p>
          <a:p>
            <a:pPr lvl="1"/>
            <a:r>
              <a:t>Brødtekst nivå to</a:t>
            </a:r>
          </a:p>
          <a:p>
            <a:pPr lvl="2"/>
            <a:r>
              <a:t>Brødtekst nivå tre</a:t>
            </a:r>
          </a:p>
          <a:p>
            <a:pPr lvl="3"/>
            <a:r>
              <a:t>Brødtekst nivå fire</a:t>
            </a:r>
          </a:p>
          <a:p>
            <a:pPr lvl="4"/>
            <a:r>
              <a:t>Brødtekst nivå fem</a:t>
            </a:r>
          </a:p>
        </p:txBody>
      </p:sp>
    </p:spTree>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x">
  <p:cSld name="1_Title and Content">
    <p:spTree>
      <p:nvGrpSpPr>
        <p:cNvPr id="1" name=""/>
        <p:cNvGrpSpPr/>
        <p:nvPr/>
      </p:nvGrpSpPr>
      <p:grpSpPr>
        <a:xfrm>
          <a:off x="0" y="0"/>
          <a:ext cx="0" cy="0"/>
          <a:chOff x="0" y="0"/>
          <a:chExt cx="0" cy="0"/>
        </a:xfrm>
      </p:grpSpPr>
      <p:sp>
        <p:nvSpPr>
          <p:cNvPr id="609" name="Titteltekst"/>
          <p:cNvSpPr txBox="1">
            <a:spLocks noGrp="1"/>
          </p:cNvSpPr>
          <p:nvPr>
            <p:ph type="title"/>
          </p:nvPr>
        </p:nvSpPr>
        <p:spPr>
          <a:xfrm>
            <a:off x="650240" y="621816"/>
            <a:ext cx="11671201" cy="942617"/>
          </a:xfrm>
          <a:prstGeom prst="rect">
            <a:avLst/>
          </a:prstGeom>
        </p:spPr>
        <p:txBody>
          <a:bodyPr/>
          <a:lstStyle>
            <a:lvl1pPr>
              <a:lnSpc>
                <a:spcPts val="3400"/>
              </a:lnSpc>
              <a:defRPr sz="2300">
                <a:solidFill>
                  <a:srgbClr val="0046AD"/>
                </a:solidFill>
              </a:defRPr>
            </a:lvl1pPr>
          </a:lstStyle>
          <a:p>
            <a:r>
              <a:t>Titteltekst</a:t>
            </a:r>
          </a:p>
        </p:txBody>
      </p:sp>
      <p:sp>
        <p:nvSpPr>
          <p:cNvPr id="610"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0046AD"/>
                </a:solidFill>
              </a:defRPr>
            </a:lvl1pPr>
          </a:lstStyle>
          <a:p>
            <a:fld id="{86CB4B4D-7CA3-9044-876B-883B54F8677D}" type="slidenum">
              <a:t>‹#›</a:t>
            </a:fld>
            <a:endParaRPr/>
          </a:p>
        </p:txBody>
      </p:sp>
      <p:sp>
        <p:nvSpPr>
          <p:cNvPr id="611" name="Brødtekst nivå én…"/>
          <p:cNvSpPr txBox="1">
            <a:spLocks noGrp="1"/>
          </p:cNvSpPr>
          <p:nvPr>
            <p:ph type="body" idx="1"/>
          </p:nvPr>
        </p:nvSpPr>
        <p:spPr>
          <a:xfrm>
            <a:off x="650240" y="1871997"/>
            <a:ext cx="11671201" cy="6556228"/>
          </a:xfrm>
          <a:prstGeom prst="rect">
            <a:avLst/>
          </a:prstGeom>
        </p:spPr>
        <p:txBody>
          <a:bodyPr>
            <a:normAutofit/>
          </a:bodyPr>
          <a:lstStyle>
            <a:lvl1pPr marL="0" indent="0">
              <a:buChar char="​"/>
              <a:defRPr b="0"/>
            </a:lvl1pPr>
            <a:lvl2pPr marL="388938" indent="-388938">
              <a:buChar char="•"/>
              <a:defRPr b="0"/>
            </a:lvl2pPr>
            <a:lvl3pPr>
              <a:defRPr b="0"/>
            </a:lvl3pPr>
            <a:lvl4pPr>
              <a:defRPr b="0"/>
            </a:lvl4pPr>
            <a:lvl5pPr>
              <a:defRPr b="0"/>
            </a:lvl5pPr>
          </a:lstStyle>
          <a:p>
            <a:r>
              <a:t>Brødtekst nivå én</a:t>
            </a:r>
          </a:p>
          <a:p>
            <a:pPr lvl="1"/>
            <a:r>
              <a:t>Brødtekst nivå to</a:t>
            </a:r>
          </a:p>
          <a:p>
            <a:pPr lvl="2"/>
            <a:r>
              <a:t>Brødtekst nivå tre</a:t>
            </a:r>
          </a:p>
          <a:p>
            <a:pPr lvl="3"/>
            <a:r>
              <a:t>Brødtekst nivå fire</a:t>
            </a:r>
          </a:p>
          <a:p>
            <a:pPr lvl="4"/>
            <a:r>
              <a:t>Brødtekst nivå fem</a:t>
            </a:r>
          </a:p>
        </p:txBody>
      </p:sp>
    </p:spTree>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x">
  <p:cSld name="1_Two Content">
    <p:spTree>
      <p:nvGrpSpPr>
        <p:cNvPr id="1" name=""/>
        <p:cNvGrpSpPr/>
        <p:nvPr/>
      </p:nvGrpSpPr>
      <p:grpSpPr>
        <a:xfrm>
          <a:off x="0" y="0"/>
          <a:ext cx="0" cy="0"/>
          <a:chOff x="0" y="0"/>
          <a:chExt cx="0" cy="0"/>
        </a:xfrm>
      </p:grpSpPr>
      <p:sp>
        <p:nvSpPr>
          <p:cNvPr id="618" name="Brødtekst nivå én…"/>
          <p:cNvSpPr txBox="1">
            <a:spLocks noGrp="1"/>
          </p:cNvSpPr>
          <p:nvPr>
            <p:ph type="body" sz="half" idx="1"/>
          </p:nvPr>
        </p:nvSpPr>
        <p:spPr>
          <a:xfrm>
            <a:off x="650240" y="1871998"/>
            <a:ext cx="5670001" cy="6556228"/>
          </a:xfrm>
          <a:prstGeom prst="rect">
            <a:avLst/>
          </a:prstGeom>
        </p:spPr>
        <p:txBody>
          <a:bodyPr>
            <a:normAutofit/>
          </a:bodyPr>
          <a:lstStyle>
            <a:lvl1pPr marL="0" indent="0">
              <a:buChar char="​"/>
              <a:defRPr b="0"/>
            </a:lvl1pPr>
            <a:lvl2pPr marL="388938" indent="-388938">
              <a:buChar char="•"/>
              <a:defRPr b="0"/>
            </a:lvl2pPr>
            <a:lvl3pPr>
              <a:defRPr b="0"/>
            </a:lvl3pPr>
            <a:lvl4pPr>
              <a:defRPr b="0"/>
            </a:lvl4pPr>
            <a:lvl5pPr>
              <a:defRPr b="0"/>
            </a:lvl5pPr>
          </a:lstStyle>
          <a:p>
            <a:r>
              <a:t>Brødtekst nivå én</a:t>
            </a:r>
          </a:p>
          <a:p>
            <a:pPr lvl="1"/>
            <a:r>
              <a:t>Brødtekst nivå to</a:t>
            </a:r>
          </a:p>
          <a:p>
            <a:pPr lvl="2"/>
            <a:r>
              <a:t>Brødtekst nivå tre</a:t>
            </a:r>
          </a:p>
          <a:p>
            <a:pPr lvl="3"/>
            <a:r>
              <a:t>Brødtekst nivå fire</a:t>
            </a:r>
          </a:p>
          <a:p>
            <a:pPr lvl="4"/>
            <a:r>
              <a:t>Brødtekst nivå fem</a:t>
            </a:r>
          </a:p>
        </p:txBody>
      </p:sp>
      <p:sp>
        <p:nvSpPr>
          <p:cNvPr id="619" name="Titteltekst"/>
          <p:cNvSpPr txBox="1">
            <a:spLocks noGrp="1"/>
          </p:cNvSpPr>
          <p:nvPr>
            <p:ph type="title"/>
          </p:nvPr>
        </p:nvSpPr>
        <p:spPr>
          <a:xfrm>
            <a:off x="650240" y="621816"/>
            <a:ext cx="11671201" cy="942617"/>
          </a:xfrm>
          <a:prstGeom prst="rect">
            <a:avLst/>
          </a:prstGeom>
        </p:spPr>
        <p:txBody>
          <a:bodyPr/>
          <a:lstStyle>
            <a:lvl1pPr>
              <a:lnSpc>
                <a:spcPts val="3400"/>
              </a:lnSpc>
              <a:defRPr sz="2300">
                <a:solidFill>
                  <a:srgbClr val="0046AD"/>
                </a:solidFill>
              </a:defRPr>
            </a:lvl1pPr>
          </a:lstStyle>
          <a:p>
            <a:r>
              <a:t>Titteltekst</a:t>
            </a:r>
          </a:p>
        </p:txBody>
      </p:sp>
      <p:sp>
        <p:nvSpPr>
          <p:cNvPr id="620" name="Lysbildenummer"/>
          <p:cNvSpPr txBox="1">
            <a:spLocks noGrp="1"/>
          </p:cNvSpPr>
          <p:nvPr>
            <p:ph type="sldNum" sz="quarter" idx="2"/>
          </p:nvPr>
        </p:nvSpPr>
        <p:spPr>
          <a:xfrm>
            <a:off x="6193239" y="9155752"/>
            <a:ext cx="127001" cy="147831"/>
          </a:xfrm>
          <a:prstGeom prst="rect">
            <a:avLst/>
          </a:prstGeom>
        </p:spPr>
        <p:txBody>
          <a:bodyPr/>
          <a:lstStyle>
            <a:lvl1pPr>
              <a:defRPr>
                <a:solidFill>
                  <a:srgbClr val="0046AD"/>
                </a:solidFill>
              </a:defRPr>
            </a:lvl1pPr>
          </a:lstStyle>
          <a:p>
            <a:fld id="{86CB4B4D-7CA3-9044-876B-883B54F8677D}" type="slidenum">
              <a:t>‹#›</a:t>
            </a:fld>
            <a:endParaRPr/>
          </a:p>
        </p:txBody>
      </p:sp>
    </p:spTree>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x">
  <p:cSld name="1_Utfallende bilde">
    <p:spTree>
      <p:nvGrpSpPr>
        <p:cNvPr id="1" name=""/>
        <p:cNvGrpSpPr/>
        <p:nvPr/>
      </p:nvGrpSpPr>
      <p:grpSpPr>
        <a:xfrm>
          <a:off x="0" y="0"/>
          <a:ext cx="0" cy="0"/>
          <a:chOff x="0" y="0"/>
          <a:chExt cx="0" cy="0"/>
        </a:xfrm>
      </p:grpSpPr>
      <p:sp>
        <p:nvSpPr>
          <p:cNvPr id="627" name="Picture Placeholder 6"/>
          <p:cNvSpPr>
            <a:spLocks noGrp="1"/>
          </p:cNvSpPr>
          <p:nvPr>
            <p:ph type="pic" idx="21"/>
          </p:nvPr>
        </p:nvSpPr>
        <p:spPr>
          <a:xfrm>
            <a:off x="0" y="0"/>
            <a:ext cx="13004800" cy="9753600"/>
          </a:xfrm>
          <a:prstGeom prst="rect">
            <a:avLst/>
          </a:prstGeom>
        </p:spPr>
        <p:txBody>
          <a:bodyPr lIns="91439" tIns="45719" rIns="91439" bIns="45719"/>
          <a:lstStyle/>
          <a:p>
            <a:endParaRPr/>
          </a:p>
        </p:txBody>
      </p:sp>
      <p:sp>
        <p:nvSpPr>
          <p:cNvPr id="628" name="Titteltekst"/>
          <p:cNvSpPr txBox="1">
            <a:spLocks noGrp="1"/>
          </p:cNvSpPr>
          <p:nvPr>
            <p:ph type="title"/>
          </p:nvPr>
        </p:nvSpPr>
        <p:spPr>
          <a:xfrm>
            <a:off x="665999" y="667244"/>
            <a:ext cx="11688562" cy="2841405"/>
          </a:xfrm>
          <a:prstGeom prst="rect">
            <a:avLst/>
          </a:prstGeom>
        </p:spPr>
        <p:txBody>
          <a:bodyPr/>
          <a:lstStyle>
            <a:lvl1pPr>
              <a:defRPr>
                <a:solidFill>
                  <a:srgbClr val="FFFFFF"/>
                </a:solidFill>
              </a:defRPr>
            </a:lvl1pPr>
          </a:lstStyle>
          <a:p>
            <a:r>
              <a:t>Titteltekst</a:t>
            </a:r>
          </a:p>
        </p:txBody>
      </p:sp>
      <p:sp>
        <p:nvSpPr>
          <p:cNvPr id="629"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FFFFFF"/>
                </a:solidFill>
              </a:defRPr>
            </a:lvl1pPr>
          </a:lstStyle>
          <a:p>
            <a:fld id="{86CB4B4D-7CA3-9044-876B-883B54F8677D}" type="slidenum">
              <a:t>‹#›</a:t>
            </a:fld>
            <a:endParaRPr/>
          </a:p>
        </p:txBody>
      </p:sp>
      <p:sp>
        <p:nvSpPr>
          <p:cNvPr id="630" name="Brødtekst nivå én…"/>
          <p:cNvSpPr txBox="1">
            <a:spLocks noGrp="1"/>
          </p:cNvSpPr>
          <p:nvPr>
            <p:ph type="body" sz="quarter" idx="1" hasCustomPrompt="1"/>
          </p:nvPr>
        </p:nvSpPr>
        <p:spPr>
          <a:xfrm>
            <a:off x="665999" y="9155752"/>
            <a:ext cx="4900297" cy="176973"/>
          </a:xfrm>
          <a:prstGeom prst="rect">
            <a:avLst/>
          </a:prstGeom>
        </p:spPr>
        <p:txBody>
          <a:bodyPr>
            <a:normAutofit/>
          </a:bodyPr>
          <a:lstStyle>
            <a:lvl1pPr marL="0" indent="0">
              <a:lnSpc>
                <a:spcPct val="100000"/>
              </a:lnSpc>
              <a:buChar char="​"/>
              <a:defRPr sz="1100" b="0">
                <a:solidFill>
                  <a:srgbClr val="FFFFFF"/>
                </a:solidFill>
              </a:defRPr>
            </a:lvl1pPr>
            <a:lvl2pPr>
              <a:lnSpc>
                <a:spcPct val="100000"/>
              </a:lnSpc>
              <a:defRPr sz="1100" b="0">
                <a:solidFill>
                  <a:srgbClr val="FFFFFF"/>
                </a:solidFill>
              </a:defRPr>
            </a:lvl2pPr>
            <a:lvl3pPr marL="388938" indent="-388938">
              <a:lnSpc>
                <a:spcPct val="100000"/>
              </a:lnSpc>
              <a:defRPr sz="1100" b="0">
                <a:solidFill>
                  <a:srgbClr val="FFFFFF"/>
                </a:solidFill>
              </a:defRPr>
            </a:lvl3pPr>
            <a:lvl4pPr>
              <a:lnSpc>
                <a:spcPct val="100000"/>
              </a:lnSpc>
              <a:defRPr sz="1100" b="0">
                <a:solidFill>
                  <a:srgbClr val="FFFFFF"/>
                </a:solidFill>
              </a:defRPr>
            </a:lvl4pPr>
            <a:lvl5pPr>
              <a:lnSpc>
                <a:spcPct val="100000"/>
              </a:lnSpc>
              <a:defRPr sz="1100" b="0">
                <a:solidFill>
                  <a:srgbClr val="FFFFFF"/>
                </a:solidFill>
              </a:defRPr>
            </a:lvl5pPr>
          </a:lstStyle>
          <a:p>
            <a:r>
              <a:t>Bildekreditering</a:t>
            </a:r>
          </a:p>
          <a:p>
            <a:pPr lvl="1"/>
            <a:endParaRPr/>
          </a:p>
          <a:p>
            <a:pPr lvl="2"/>
            <a:endParaRPr/>
          </a:p>
          <a:p>
            <a:pPr lvl="3"/>
            <a:endParaRPr/>
          </a:p>
          <a:p>
            <a:pPr lvl="4"/>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Tittel og innhold 0">
    <p:bg>
      <p:bgPr>
        <a:solidFill>
          <a:srgbClr val="414141"/>
        </a:solidFill>
        <a:effectLst/>
      </p:bgPr>
    </p:bg>
    <p:spTree>
      <p:nvGrpSpPr>
        <p:cNvPr id="1" name=""/>
        <p:cNvGrpSpPr/>
        <p:nvPr/>
      </p:nvGrpSpPr>
      <p:grpSpPr>
        <a:xfrm>
          <a:off x="0" y="0"/>
          <a:ext cx="0" cy="0"/>
          <a:chOff x="0" y="0"/>
          <a:chExt cx="0" cy="0"/>
        </a:xfrm>
      </p:grpSpPr>
      <p:sp>
        <p:nvSpPr>
          <p:cNvPr id="63" name="Titteltekst"/>
          <p:cNvSpPr txBox="1">
            <a:spLocks noGrp="1"/>
          </p:cNvSpPr>
          <p:nvPr>
            <p:ph type="title"/>
          </p:nvPr>
        </p:nvSpPr>
        <p:spPr>
          <a:xfrm>
            <a:off x="650240" y="621816"/>
            <a:ext cx="11671201" cy="942617"/>
          </a:xfrm>
          <a:prstGeom prst="rect">
            <a:avLst/>
          </a:prstGeom>
        </p:spPr>
        <p:txBody>
          <a:bodyPr/>
          <a:lstStyle>
            <a:lvl1pPr>
              <a:lnSpc>
                <a:spcPts val="3400"/>
              </a:lnSpc>
              <a:defRPr sz="2300">
                <a:solidFill>
                  <a:srgbClr val="FFFFFF"/>
                </a:solidFill>
              </a:defRPr>
            </a:lvl1pPr>
          </a:lstStyle>
          <a:p>
            <a:r>
              <a:t>Titteltekst</a:t>
            </a:r>
          </a:p>
        </p:txBody>
      </p:sp>
      <p:sp>
        <p:nvSpPr>
          <p:cNvPr id="64"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FFFFFF"/>
                </a:solidFill>
              </a:defRPr>
            </a:lvl1pPr>
          </a:lstStyle>
          <a:p>
            <a:fld id="{86CB4B4D-7CA3-9044-876B-883B54F8677D}" type="slidenum">
              <a:t>‹#›</a:t>
            </a:fld>
            <a:endParaRPr/>
          </a:p>
        </p:txBody>
      </p:sp>
      <p:sp>
        <p:nvSpPr>
          <p:cNvPr id="65" name="Brødtekst nivå én…"/>
          <p:cNvSpPr txBox="1">
            <a:spLocks noGrp="1"/>
          </p:cNvSpPr>
          <p:nvPr>
            <p:ph type="body" idx="1"/>
          </p:nvPr>
        </p:nvSpPr>
        <p:spPr>
          <a:xfrm>
            <a:off x="650240" y="1871997"/>
            <a:ext cx="11671201" cy="6556228"/>
          </a:xfrm>
          <a:prstGeom prst="rect">
            <a:avLst/>
          </a:prstGeom>
        </p:spPr>
        <p:txBody>
          <a:bodyPr>
            <a:normAutofit/>
          </a:bodyPr>
          <a:lstStyle>
            <a:lvl1pPr marL="0" indent="0">
              <a:buChar char="​"/>
              <a:defRPr b="0"/>
            </a:lvl1pPr>
            <a:lvl2pPr marL="388938" indent="-388938">
              <a:buChar char="•"/>
              <a:defRPr b="0"/>
            </a:lvl2pPr>
            <a:lvl3pPr>
              <a:defRPr b="0"/>
            </a:lvl3pPr>
            <a:lvl4pPr>
              <a:defRPr b="0"/>
            </a:lvl4pPr>
            <a:lvl5pPr>
              <a:defRPr b="0"/>
            </a:lvl5pPr>
          </a:lstStyle>
          <a:p>
            <a:r>
              <a:t>Brødtekst nivå én</a:t>
            </a:r>
          </a:p>
          <a:p>
            <a:pPr lvl="1"/>
            <a:r>
              <a:t>Brødtekst nivå to</a:t>
            </a:r>
          </a:p>
          <a:p>
            <a:pPr lvl="2"/>
            <a:r>
              <a:t>Brødtekst nivå tre</a:t>
            </a:r>
          </a:p>
          <a:p>
            <a:pPr lvl="3"/>
            <a:r>
              <a:t>Brødtekst nivå fire</a:t>
            </a:r>
          </a:p>
          <a:p>
            <a:pPr lvl="4"/>
            <a:r>
              <a:t>Brødtekst nivå fem</a:t>
            </a:r>
          </a:p>
        </p:txBody>
      </p:sp>
    </p:spTree>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x">
  <p:cSld name="1_Bilde">
    <p:spTree>
      <p:nvGrpSpPr>
        <p:cNvPr id="1" name=""/>
        <p:cNvGrpSpPr/>
        <p:nvPr/>
      </p:nvGrpSpPr>
      <p:grpSpPr>
        <a:xfrm>
          <a:off x="0" y="0"/>
          <a:ext cx="0" cy="0"/>
          <a:chOff x="0" y="0"/>
          <a:chExt cx="0" cy="0"/>
        </a:xfrm>
      </p:grpSpPr>
      <p:sp>
        <p:nvSpPr>
          <p:cNvPr id="637" name="Picture Placeholder 7"/>
          <p:cNvSpPr>
            <a:spLocks noGrp="1"/>
          </p:cNvSpPr>
          <p:nvPr>
            <p:ph type="pic" idx="21"/>
          </p:nvPr>
        </p:nvSpPr>
        <p:spPr>
          <a:xfrm>
            <a:off x="650240" y="450000"/>
            <a:ext cx="11671201" cy="7978227"/>
          </a:xfrm>
          <a:prstGeom prst="rect">
            <a:avLst/>
          </a:prstGeom>
        </p:spPr>
        <p:txBody>
          <a:bodyPr lIns="91439" tIns="45719" rIns="91439" bIns="45719"/>
          <a:lstStyle/>
          <a:p>
            <a:endParaRPr/>
          </a:p>
        </p:txBody>
      </p:sp>
      <p:sp>
        <p:nvSpPr>
          <p:cNvPr id="638"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0046AD"/>
                </a:solidFill>
              </a:defRPr>
            </a:lvl1pPr>
          </a:lstStyle>
          <a:p>
            <a:fld id="{86CB4B4D-7CA3-9044-876B-883B54F8677D}" type="slidenum">
              <a:t>‹#›</a:t>
            </a:fld>
            <a:endParaRPr/>
          </a:p>
        </p:txBody>
      </p:sp>
      <p:sp>
        <p:nvSpPr>
          <p:cNvPr id="639" name="Brødtekst nivå én…"/>
          <p:cNvSpPr txBox="1">
            <a:spLocks noGrp="1"/>
          </p:cNvSpPr>
          <p:nvPr>
            <p:ph type="body" sz="quarter" idx="1" hasCustomPrompt="1"/>
          </p:nvPr>
        </p:nvSpPr>
        <p:spPr>
          <a:xfrm>
            <a:off x="665999" y="9155752"/>
            <a:ext cx="4900297" cy="176973"/>
          </a:xfrm>
          <a:prstGeom prst="rect">
            <a:avLst/>
          </a:prstGeom>
        </p:spPr>
        <p:txBody>
          <a:bodyPr>
            <a:normAutofit/>
          </a:bodyPr>
          <a:lstStyle>
            <a:lvl1pPr marL="0" indent="0">
              <a:lnSpc>
                <a:spcPct val="100000"/>
              </a:lnSpc>
              <a:buChar char="​"/>
              <a:defRPr sz="1100" b="0">
                <a:solidFill>
                  <a:srgbClr val="0046AD"/>
                </a:solidFill>
              </a:defRPr>
            </a:lvl1pPr>
            <a:lvl2pPr>
              <a:lnSpc>
                <a:spcPct val="100000"/>
              </a:lnSpc>
              <a:defRPr sz="1100" b="0">
                <a:solidFill>
                  <a:srgbClr val="0046AD"/>
                </a:solidFill>
              </a:defRPr>
            </a:lvl2pPr>
            <a:lvl3pPr marL="388938" indent="-388938">
              <a:lnSpc>
                <a:spcPct val="100000"/>
              </a:lnSpc>
              <a:defRPr sz="1100" b="0">
                <a:solidFill>
                  <a:srgbClr val="0046AD"/>
                </a:solidFill>
              </a:defRPr>
            </a:lvl3pPr>
            <a:lvl4pPr>
              <a:lnSpc>
                <a:spcPct val="100000"/>
              </a:lnSpc>
              <a:defRPr sz="1100" b="0">
                <a:solidFill>
                  <a:srgbClr val="0046AD"/>
                </a:solidFill>
              </a:defRPr>
            </a:lvl4pPr>
            <a:lvl5pPr>
              <a:lnSpc>
                <a:spcPct val="100000"/>
              </a:lnSpc>
              <a:defRPr sz="1100" b="0">
                <a:solidFill>
                  <a:srgbClr val="0046AD"/>
                </a:solidFill>
              </a:defRPr>
            </a:lvl5pPr>
          </a:lstStyle>
          <a:p>
            <a:r>
              <a:t>Bildekreditering</a:t>
            </a:r>
          </a:p>
          <a:p>
            <a:pPr lvl="1"/>
            <a:endParaRPr/>
          </a:p>
          <a:p>
            <a:pPr lvl="2"/>
            <a:endParaRPr/>
          </a:p>
          <a:p>
            <a:pPr lvl="3"/>
            <a:endParaRPr/>
          </a:p>
          <a:p>
            <a:pPr lvl="4"/>
            <a:endParaRPr/>
          </a:p>
        </p:txBody>
      </p:sp>
    </p:spTree>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x">
  <p:cSld name="1_Tittel, tekst og bilde">
    <p:spTree>
      <p:nvGrpSpPr>
        <p:cNvPr id="1" name=""/>
        <p:cNvGrpSpPr/>
        <p:nvPr/>
      </p:nvGrpSpPr>
      <p:grpSpPr>
        <a:xfrm>
          <a:off x="0" y="0"/>
          <a:ext cx="0" cy="0"/>
          <a:chOff x="0" y="0"/>
          <a:chExt cx="0" cy="0"/>
        </a:xfrm>
      </p:grpSpPr>
      <p:sp>
        <p:nvSpPr>
          <p:cNvPr id="646" name="Picture Placeholder 10"/>
          <p:cNvSpPr>
            <a:spLocks noGrp="1"/>
          </p:cNvSpPr>
          <p:nvPr>
            <p:ph type="pic" sz="half" idx="21"/>
          </p:nvPr>
        </p:nvSpPr>
        <p:spPr>
          <a:xfrm>
            <a:off x="6651625" y="622300"/>
            <a:ext cx="5670550" cy="7805926"/>
          </a:xfrm>
          <a:prstGeom prst="rect">
            <a:avLst/>
          </a:prstGeom>
        </p:spPr>
        <p:txBody>
          <a:bodyPr lIns="91439" tIns="45719" rIns="91439" bIns="45719"/>
          <a:lstStyle/>
          <a:p>
            <a:endParaRPr/>
          </a:p>
        </p:txBody>
      </p:sp>
      <p:sp>
        <p:nvSpPr>
          <p:cNvPr id="647" name="Titteltekst"/>
          <p:cNvSpPr txBox="1">
            <a:spLocks noGrp="1"/>
          </p:cNvSpPr>
          <p:nvPr>
            <p:ph type="title"/>
          </p:nvPr>
        </p:nvSpPr>
        <p:spPr>
          <a:xfrm>
            <a:off x="650240" y="621816"/>
            <a:ext cx="5670001" cy="942617"/>
          </a:xfrm>
          <a:prstGeom prst="rect">
            <a:avLst/>
          </a:prstGeom>
        </p:spPr>
        <p:txBody>
          <a:bodyPr/>
          <a:lstStyle>
            <a:lvl1pPr>
              <a:lnSpc>
                <a:spcPts val="3400"/>
              </a:lnSpc>
              <a:defRPr sz="2300">
                <a:solidFill>
                  <a:srgbClr val="0046AD"/>
                </a:solidFill>
              </a:defRPr>
            </a:lvl1pPr>
          </a:lstStyle>
          <a:p>
            <a:r>
              <a:t>Titteltekst</a:t>
            </a:r>
          </a:p>
        </p:txBody>
      </p:sp>
      <p:sp>
        <p:nvSpPr>
          <p:cNvPr id="648" name="Lysbildenummer"/>
          <p:cNvSpPr txBox="1">
            <a:spLocks noGrp="1"/>
          </p:cNvSpPr>
          <p:nvPr>
            <p:ph type="sldNum" sz="quarter" idx="2"/>
          </p:nvPr>
        </p:nvSpPr>
        <p:spPr>
          <a:xfrm>
            <a:off x="6193239" y="9155752"/>
            <a:ext cx="127001" cy="147831"/>
          </a:xfrm>
          <a:prstGeom prst="rect">
            <a:avLst/>
          </a:prstGeom>
        </p:spPr>
        <p:txBody>
          <a:bodyPr/>
          <a:lstStyle>
            <a:lvl1pPr>
              <a:defRPr>
                <a:solidFill>
                  <a:srgbClr val="0046AD"/>
                </a:solidFill>
              </a:defRPr>
            </a:lvl1pPr>
          </a:lstStyle>
          <a:p>
            <a:fld id="{86CB4B4D-7CA3-9044-876B-883B54F8677D}" type="slidenum">
              <a:t>‹#›</a:t>
            </a:fld>
            <a:endParaRPr/>
          </a:p>
        </p:txBody>
      </p:sp>
      <p:sp>
        <p:nvSpPr>
          <p:cNvPr id="649" name="Brødtekst nivå én…"/>
          <p:cNvSpPr txBox="1">
            <a:spLocks noGrp="1"/>
          </p:cNvSpPr>
          <p:nvPr>
            <p:ph type="body" sz="half" idx="1"/>
          </p:nvPr>
        </p:nvSpPr>
        <p:spPr>
          <a:xfrm>
            <a:off x="650240" y="1871998"/>
            <a:ext cx="5670001" cy="6556228"/>
          </a:xfrm>
          <a:prstGeom prst="rect">
            <a:avLst/>
          </a:prstGeom>
        </p:spPr>
        <p:txBody>
          <a:bodyPr>
            <a:normAutofit/>
          </a:bodyPr>
          <a:lstStyle/>
          <a:p>
            <a:r>
              <a:t>Brødtekst nivå én</a:t>
            </a:r>
          </a:p>
          <a:p>
            <a:pPr lvl="1"/>
            <a:r>
              <a:t>Brødtekst nivå to</a:t>
            </a:r>
          </a:p>
          <a:p>
            <a:pPr lvl="2"/>
            <a:r>
              <a:t>Brødtekst nivå tre</a:t>
            </a:r>
          </a:p>
          <a:p>
            <a:pPr lvl="3"/>
            <a:r>
              <a:t>Brødtekst nivå fire</a:t>
            </a:r>
          </a:p>
          <a:p>
            <a:pPr lvl="4"/>
            <a:r>
              <a:t>Brødtekst nivå fem</a:t>
            </a:r>
          </a:p>
        </p:txBody>
      </p:sp>
      <p:sp>
        <p:nvSpPr>
          <p:cNvPr id="650" name="Text Placeholder 8"/>
          <p:cNvSpPr>
            <a:spLocks noGrp="1"/>
          </p:cNvSpPr>
          <p:nvPr>
            <p:ph type="body" sz="quarter" idx="22" hasCustomPrompt="1"/>
          </p:nvPr>
        </p:nvSpPr>
        <p:spPr>
          <a:xfrm>
            <a:off x="665999" y="9155752"/>
            <a:ext cx="4900298" cy="176973"/>
          </a:xfrm>
          <a:prstGeom prst="rect">
            <a:avLst/>
          </a:prstGeom>
        </p:spPr>
        <p:txBody>
          <a:bodyPr>
            <a:normAutofit/>
          </a:bodyPr>
          <a:lstStyle>
            <a:lvl1pPr marL="0" indent="0">
              <a:lnSpc>
                <a:spcPct val="100000"/>
              </a:lnSpc>
              <a:buChar char="​"/>
              <a:defRPr sz="1100" b="0">
                <a:solidFill>
                  <a:srgbClr val="0046AD"/>
                </a:solidFill>
              </a:defRPr>
            </a:lvl1pPr>
          </a:lstStyle>
          <a:p>
            <a:r>
              <a:t>Bildekreditering</a:t>
            </a:r>
          </a:p>
        </p:txBody>
      </p:sp>
    </p:spTree>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x">
  <p:cSld name="Tittel med logo">
    <p:spTree>
      <p:nvGrpSpPr>
        <p:cNvPr id="1" name=""/>
        <p:cNvGrpSpPr/>
        <p:nvPr/>
      </p:nvGrpSpPr>
      <p:grpSpPr>
        <a:xfrm>
          <a:off x="0" y="0"/>
          <a:ext cx="0" cy="0"/>
          <a:chOff x="0" y="0"/>
          <a:chExt cx="0" cy="0"/>
        </a:xfrm>
      </p:grpSpPr>
      <p:sp>
        <p:nvSpPr>
          <p:cNvPr id="657" name="Titteltekst"/>
          <p:cNvSpPr txBox="1">
            <a:spLocks noGrp="1"/>
          </p:cNvSpPr>
          <p:nvPr>
            <p:ph type="title"/>
          </p:nvPr>
        </p:nvSpPr>
        <p:spPr>
          <a:prstGeom prst="rect">
            <a:avLst/>
          </a:prstGeom>
        </p:spPr>
        <p:txBody>
          <a:bodyPr/>
          <a:lstStyle>
            <a:lvl1pPr>
              <a:defRPr>
                <a:solidFill>
                  <a:srgbClr val="00AFFF"/>
                </a:solidFill>
              </a:defRPr>
            </a:lvl1pPr>
          </a:lstStyle>
          <a:p>
            <a:r>
              <a:t>Titteltekst</a:t>
            </a:r>
          </a:p>
        </p:txBody>
      </p:sp>
      <p:pic>
        <p:nvPicPr>
          <p:cNvPr id="658" name="Bilde 2" descr="Bilde 2"/>
          <p:cNvPicPr>
            <a:picLocks noChangeAspect="1"/>
          </p:cNvPicPr>
          <p:nvPr/>
        </p:nvPicPr>
        <p:blipFill>
          <a:blip r:embed="rId2"/>
          <a:stretch>
            <a:fillRect/>
          </a:stretch>
        </p:blipFill>
        <p:spPr>
          <a:xfrm>
            <a:off x="1240" y="8153851"/>
            <a:ext cx="10058395" cy="1584960"/>
          </a:xfrm>
          <a:prstGeom prst="rect">
            <a:avLst/>
          </a:prstGeom>
          <a:ln w="12700">
            <a:miter lim="400000"/>
          </a:ln>
        </p:spPr>
      </p:pic>
      <p:sp>
        <p:nvSpPr>
          <p:cNvPr id="659" name="Lysbildenumm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x">
  <p:cSld name="Tittel">
    <p:spTree>
      <p:nvGrpSpPr>
        <p:cNvPr id="1" name=""/>
        <p:cNvGrpSpPr/>
        <p:nvPr/>
      </p:nvGrpSpPr>
      <p:grpSpPr>
        <a:xfrm>
          <a:off x="0" y="0"/>
          <a:ext cx="0" cy="0"/>
          <a:chOff x="0" y="0"/>
          <a:chExt cx="0" cy="0"/>
        </a:xfrm>
      </p:grpSpPr>
      <p:sp>
        <p:nvSpPr>
          <p:cNvPr id="666" name="Titteltekst"/>
          <p:cNvSpPr txBox="1">
            <a:spLocks noGrp="1"/>
          </p:cNvSpPr>
          <p:nvPr>
            <p:ph type="title"/>
          </p:nvPr>
        </p:nvSpPr>
        <p:spPr>
          <a:xfrm>
            <a:off x="665999" y="667244"/>
            <a:ext cx="11688562" cy="2841405"/>
          </a:xfrm>
          <a:prstGeom prst="rect">
            <a:avLst/>
          </a:prstGeom>
        </p:spPr>
        <p:txBody>
          <a:bodyPr/>
          <a:lstStyle>
            <a:lvl1pPr>
              <a:defRPr>
                <a:solidFill>
                  <a:srgbClr val="00AFFF"/>
                </a:solidFill>
              </a:defRPr>
            </a:lvl1pPr>
          </a:lstStyle>
          <a:p>
            <a:r>
              <a:t>Titteltekst</a:t>
            </a:r>
          </a:p>
        </p:txBody>
      </p:sp>
      <p:sp>
        <p:nvSpPr>
          <p:cNvPr id="667"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00AFFF"/>
                </a:solidFill>
              </a:defRPr>
            </a:lvl1pPr>
          </a:lstStyle>
          <a:p>
            <a:fld id="{86CB4B4D-7CA3-9044-876B-883B54F8677D}" type="slidenum">
              <a:t>‹#›</a:t>
            </a:fld>
            <a:endParaRPr/>
          </a:p>
        </p:txBody>
      </p:sp>
    </p:spTree>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x">
  <p:cSld name="Tittel med farget bakgrunn">
    <p:bg>
      <p:bgPr>
        <a:solidFill>
          <a:srgbClr val="00AFFF"/>
        </a:solidFill>
        <a:effectLst/>
      </p:bgPr>
    </p:bg>
    <p:spTree>
      <p:nvGrpSpPr>
        <p:cNvPr id="1" name=""/>
        <p:cNvGrpSpPr/>
        <p:nvPr/>
      </p:nvGrpSpPr>
      <p:grpSpPr>
        <a:xfrm>
          <a:off x="0" y="0"/>
          <a:ext cx="0" cy="0"/>
          <a:chOff x="0" y="0"/>
          <a:chExt cx="0" cy="0"/>
        </a:xfrm>
      </p:grpSpPr>
      <p:sp>
        <p:nvSpPr>
          <p:cNvPr id="674" name="Titteltekst"/>
          <p:cNvSpPr txBox="1">
            <a:spLocks noGrp="1"/>
          </p:cNvSpPr>
          <p:nvPr>
            <p:ph type="title"/>
          </p:nvPr>
        </p:nvSpPr>
        <p:spPr>
          <a:xfrm>
            <a:off x="665999" y="667244"/>
            <a:ext cx="11688562" cy="2841405"/>
          </a:xfrm>
          <a:prstGeom prst="rect">
            <a:avLst/>
          </a:prstGeom>
        </p:spPr>
        <p:txBody>
          <a:bodyPr/>
          <a:lstStyle>
            <a:lvl1pPr>
              <a:defRPr>
                <a:solidFill>
                  <a:srgbClr val="FFFFFF"/>
                </a:solidFill>
              </a:defRPr>
            </a:lvl1pPr>
          </a:lstStyle>
          <a:p>
            <a:r>
              <a:t>Titteltekst</a:t>
            </a:r>
          </a:p>
        </p:txBody>
      </p:sp>
      <p:sp>
        <p:nvSpPr>
          <p:cNvPr id="675"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FFFFFF"/>
                </a:solidFill>
              </a:defRPr>
            </a:lvl1pPr>
          </a:lstStyle>
          <a:p>
            <a:fld id="{86CB4B4D-7CA3-9044-876B-883B54F8677D}" type="slidenum">
              <a:t>‹#›</a:t>
            </a:fld>
            <a:endParaRPr/>
          </a:p>
        </p:txBody>
      </p:sp>
    </p:spTree>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x">
  <p:cSld name="Tittel, undertittel og tekst">
    <p:spTree>
      <p:nvGrpSpPr>
        <p:cNvPr id="1" name=""/>
        <p:cNvGrpSpPr/>
        <p:nvPr/>
      </p:nvGrpSpPr>
      <p:grpSpPr>
        <a:xfrm>
          <a:off x="0" y="0"/>
          <a:ext cx="0" cy="0"/>
          <a:chOff x="0" y="0"/>
          <a:chExt cx="0" cy="0"/>
        </a:xfrm>
      </p:grpSpPr>
      <p:sp>
        <p:nvSpPr>
          <p:cNvPr id="682" name="Titteltekst"/>
          <p:cNvSpPr txBox="1">
            <a:spLocks noGrp="1"/>
          </p:cNvSpPr>
          <p:nvPr>
            <p:ph type="title"/>
          </p:nvPr>
        </p:nvSpPr>
        <p:spPr>
          <a:xfrm>
            <a:off x="650240" y="621816"/>
            <a:ext cx="11671201" cy="942617"/>
          </a:xfrm>
          <a:prstGeom prst="rect">
            <a:avLst/>
          </a:prstGeom>
        </p:spPr>
        <p:txBody>
          <a:bodyPr/>
          <a:lstStyle>
            <a:lvl1pPr>
              <a:lnSpc>
                <a:spcPts val="3400"/>
              </a:lnSpc>
              <a:defRPr sz="2300">
                <a:solidFill>
                  <a:srgbClr val="00AFFF"/>
                </a:solidFill>
              </a:defRPr>
            </a:lvl1pPr>
          </a:lstStyle>
          <a:p>
            <a:r>
              <a:t>Titteltekst</a:t>
            </a:r>
          </a:p>
        </p:txBody>
      </p:sp>
      <p:sp>
        <p:nvSpPr>
          <p:cNvPr id="683" name="Lysbildenummer"/>
          <p:cNvSpPr txBox="1">
            <a:spLocks noGrp="1"/>
          </p:cNvSpPr>
          <p:nvPr>
            <p:ph type="sldNum" sz="quarter" idx="2"/>
          </p:nvPr>
        </p:nvSpPr>
        <p:spPr>
          <a:xfrm>
            <a:off x="6193239" y="9155752"/>
            <a:ext cx="127001" cy="147831"/>
          </a:xfrm>
          <a:prstGeom prst="rect">
            <a:avLst/>
          </a:prstGeom>
        </p:spPr>
        <p:txBody>
          <a:bodyPr/>
          <a:lstStyle>
            <a:lvl1pPr>
              <a:defRPr>
                <a:solidFill>
                  <a:srgbClr val="00AFFF"/>
                </a:solidFill>
              </a:defRPr>
            </a:lvl1pPr>
          </a:lstStyle>
          <a:p>
            <a:fld id="{86CB4B4D-7CA3-9044-876B-883B54F8677D}" type="slidenum">
              <a:t>‹#›</a:t>
            </a:fld>
            <a:endParaRPr/>
          </a:p>
        </p:txBody>
      </p:sp>
      <p:sp>
        <p:nvSpPr>
          <p:cNvPr id="684" name="Brødtekst nivå én…"/>
          <p:cNvSpPr txBox="1">
            <a:spLocks noGrp="1"/>
          </p:cNvSpPr>
          <p:nvPr>
            <p:ph type="body" sz="quarter" idx="1" hasCustomPrompt="1"/>
          </p:nvPr>
        </p:nvSpPr>
        <p:spPr>
          <a:xfrm>
            <a:off x="650240" y="1871996"/>
            <a:ext cx="2664000" cy="6559201"/>
          </a:xfrm>
          <a:prstGeom prst="rect">
            <a:avLst/>
          </a:prstGeom>
        </p:spPr>
        <p:txBody>
          <a:bodyPr>
            <a:normAutofit/>
          </a:bodyPr>
          <a:lstStyle>
            <a:lvl1pPr marL="0" indent="0">
              <a:buChar char="​"/>
              <a:defRPr b="0"/>
            </a:lvl1pPr>
            <a:lvl2pPr marL="377825" indent="-377825">
              <a:buChar char="•"/>
              <a:defRPr b="0"/>
            </a:lvl2pPr>
            <a:lvl3pPr>
              <a:defRPr b="0"/>
            </a:lvl3pPr>
            <a:lvl4pPr>
              <a:defRPr b="0"/>
            </a:lvl4pPr>
            <a:lvl5pPr>
              <a:defRPr b="0"/>
            </a:lvl5pPr>
          </a:lstStyle>
          <a:p>
            <a:r>
              <a:t>Undertittel</a:t>
            </a:r>
          </a:p>
          <a:p>
            <a:pPr lvl="1"/>
            <a:endParaRPr/>
          </a:p>
          <a:p>
            <a:pPr lvl="2"/>
            <a:endParaRPr/>
          </a:p>
          <a:p>
            <a:pPr lvl="3"/>
            <a:endParaRPr/>
          </a:p>
          <a:p>
            <a:pPr lvl="4"/>
            <a:endParaRPr/>
          </a:p>
        </p:txBody>
      </p:sp>
    </p:spTree>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x">
  <p:cSld name="Bullets">
    <p:spTree>
      <p:nvGrpSpPr>
        <p:cNvPr id="1" name=""/>
        <p:cNvGrpSpPr/>
        <p:nvPr/>
      </p:nvGrpSpPr>
      <p:grpSpPr>
        <a:xfrm>
          <a:off x="0" y="0"/>
          <a:ext cx="0" cy="0"/>
          <a:chOff x="0" y="0"/>
          <a:chExt cx="0" cy="0"/>
        </a:xfrm>
      </p:grpSpPr>
      <p:sp>
        <p:nvSpPr>
          <p:cNvPr id="691" name="Titteltekst"/>
          <p:cNvSpPr txBox="1">
            <a:spLocks noGrp="1"/>
          </p:cNvSpPr>
          <p:nvPr>
            <p:ph type="title"/>
          </p:nvPr>
        </p:nvSpPr>
        <p:spPr>
          <a:xfrm>
            <a:off x="650240" y="621816"/>
            <a:ext cx="11671201" cy="942617"/>
          </a:xfrm>
          <a:prstGeom prst="rect">
            <a:avLst/>
          </a:prstGeom>
        </p:spPr>
        <p:txBody>
          <a:bodyPr/>
          <a:lstStyle>
            <a:lvl1pPr>
              <a:lnSpc>
                <a:spcPts val="3400"/>
              </a:lnSpc>
              <a:defRPr sz="2300">
                <a:solidFill>
                  <a:srgbClr val="00AFFF"/>
                </a:solidFill>
              </a:defRPr>
            </a:lvl1pPr>
          </a:lstStyle>
          <a:p>
            <a:r>
              <a:t>Titteltekst</a:t>
            </a:r>
          </a:p>
        </p:txBody>
      </p:sp>
      <p:sp>
        <p:nvSpPr>
          <p:cNvPr id="692"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00AFFF"/>
                </a:solidFill>
              </a:defRPr>
            </a:lvl1pPr>
          </a:lstStyle>
          <a:p>
            <a:fld id="{86CB4B4D-7CA3-9044-876B-883B54F8677D}" type="slidenum">
              <a:t>‹#›</a:t>
            </a:fld>
            <a:endParaRPr/>
          </a:p>
        </p:txBody>
      </p:sp>
      <p:sp>
        <p:nvSpPr>
          <p:cNvPr id="693" name="Brødtekst nivå én…"/>
          <p:cNvSpPr txBox="1">
            <a:spLocks noGrp="1"/>
          </p:cNvSpPr>
          <p:nvPr>
            <p:ph type="body" idx="1"/>
          </p:nvPr>
        </p:nvSpPr>
        <p:spPr>
          <a:xfrm>
            <a:off x="3247200" y="1871998"/>
            <a:ext cx="9074240" cy="6556228"/>
          </a:xfrm>
          <a:prstGeom prst="rect">
            <a:avLst/>
          </a:prstGeom>
        </p:spPr>
        <p:txBody>
          <a:bodyPr>
            <a:normAutofit/>
          </a:bodyPr>
          <a:lstStyle/>
          <a:p>
            <a:r>
              <a:t>Brødtekst nivå én</a:t>
            </a:r>
          </a:p>
          <a:p>
            <a:pPr lvl="1"/>
            <a:r>
              <a:t>Brødtekst nivå to</a:t>
            </a:r>
          </a:p>
          <a:p>
            <a:pPr lvl="2"/>
            <a:r>
              <a:t>Brødtekst nivå tre</a:t>
            </a:r>
          </a:p>
          <a:p>
            <a:pPr lvl="3"/>
            <a:r>
              <a:t>Brødtekst nivå fire</a:t>
            </a:r>
          </a:p>
          <a:p>
            <a:pPr lvl="4"/>
            <a:r>
              <a:t>Brødtekst nivå fem</a:t>
            </a:r>
          </a:p>
        </p:txBody>
      </p:sp>
    </p:spTree>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x">
  <p:cSld name="Title and Content">
    <p:spTree>
      <p:nvGrpSpPr>
        <p:cNvPr id="1" name=""/>
        <p:cNvGrpSpPr/>
        <p:nvPr/>
      </p:nvGrpSpPr>
      <p:grpSpPr>
        <a:xfrm>
          <a:off x="0" y="0"/>
          <a:ext cx="0" cy="0"/>
          <a:chOff x="0" y="0"/>
          <a:chExt cx="0" cy="0"/>
        </a:xfrm>
      </p:grpSpPr>
      <p:sp>
        <p:nvSpPr>
          <p:cNvPr id="700" name="Titteltekst"/>
          <p:cNvSpPr txBox="1">
            <a:spLocks noGrp="1"/>
          </p:cNvSpPr>
          <p:nvPr>
            <p:ph type="title"/>
          </p:nvPr>
        </p:nvSpPr>
        <p:spPr>
          <a:xfrm>
            <a:off x="650240" y="621816"/>
            <a:ext cx="11671201" cy="942617"/>
          </a:xfrm>
          <a:prstGeom prst="rect">
            <a:avLst/>
          </a:prstGeom>
        </p:spPr>
        <p:txBody>
          <a:bodyPr/>
          <a:lstStyle>
            <a:lvl1pPr>
              <a:lnSpc>
                <a:spcPts val="3400"/>
              </a:lnSpc>
              <a:defRPr sz="2300">
                <a:solidFill>
                  <a:srgbClr val="00AFFF"/>
                </a:solidFill>
              </a:defRPr>
            </a:lvl1pPr>
          </a:lstStyle>
          <a:p>
            <a:r>
              <a:t>Titteltekst</a:t>
            </a:r>
          </a:p>
        </p:txBody>
      </p:sp>
      <p:sp>
        <p:nvSpPr>
          <p:cNvPr id="701"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00AFFF"/>
                </a:solidFill>
              </a:defRPr>
            </a:lvl1pPr>
          </a:lstStyle>
          <a:p>
            <a:fld id="{86CB4B4D-7CA3-9044-876B-883B54F8677D}" type="slidenum">
              <a:t>‹#›</a:t>
            </a:fld>
            <a:endParaRPr/>
          </a:p>
        </p:txBody>
      </p:sp>
      <p:sp>
        <p:nvSpPr>
          <p:cNvPr id="702" name="Brødtekst nivå én…"/>
          <p:cNvSpPr txBox="1">
            <a:spLocks noGrp="1"/>
          </p:cNvSpPr>
          <p:nvPr>
            <p:ph type="body" idx="1"/>
          </p:nvPr>
        </p:nvSpPr>
        <p:spPr>
          <a:xfrm>
            <a:off x="650240" y="1871997"/>
            <a:ext cx="11671201" cy="6556228"/>
          </a:xfrm>
          <a:prstGeom prst="rect">
            <a:avLst/>
          </a:prstGeom>
        </p:spPr>
        <p:txBody>
          <a:bodyPr>
            <a:normAutofit/>
          </a:bodyPr>
          <a:lstStyle>
            <a:lvl1pPr marL="0" indent="0">
              <a:buChar char="​"/>
              <a:defRPr b="0"/>
            </a:lvl1pPr>
            <a:lvl2pPr marL="388938" indent="-388938">
              <a:buChar char="•"/>
              <a:defRPr b="0"/>
            </a:lvl2pPr>
            <a:lvl3pPr>
              <a:defRPr b="0"/>
            </a:lvl3pPr>
            <a:lvl4pPr>
              <a:defRPr b="0"/>
            </a:lvl4pPr>
            <a:lvl5pPr>
              <a:defRPr b="0"/>
            </a:lvl5pPr>
          </a:lstStyle>
          <a:p>
            <a:r>
              <a:t>Brødtekst nivå én</a:t>
            </a:r>
          </a:p>
          <a:p>
            <a:pPr lvl="1"/>
            <a:r>
              <a:t>Brødtekst nivå to</a:t>
            </a:r>
          </a:p>
          <a:p>
            <a:pPr lvl="2"/>
            <a:r>
              <a:t>Brødtekst nivå tre</a:t>
            </a:r>
          </a:p>
          <a:p>
            <a:pPr lvl="3"/>
            <a:r>
              <a:t>Brødtekst nivå fire</a:t>
            </a:r>
          </a:p>
          <a:p>
            <a:pPr lvl="4"/>
            <a:r>
              <a:t>Brødtekst nivå fem</a:t>
            </a:r>
          </a:p>
        </p:txBody>
      </p:sp>
    </p:spTree>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x">
  <p:cSld name="Two Content">
    <p:spTree>
      <p:nvGrpSpPr>
        <p:cNvPr id="1" name=""/>
        <p:cNvGrpSpPr/>
        <p:nvPr/>
      </p:nvGrpSpPr>
      <p:grpSpPr>
        <a:xfrm>
          <a:off x="0" y="0"/>
          <a:ext cx="0" cy="0"/>
          <a:chOff x="0" y="0"/>
          <a:chExt cx="0" cy="0"/>
        </a:xfrm>
      </p:grpSpPr>
      <p:sp>
        <p:nvSpPr>
          <p:cNvPr id="709" name="Brødtekst nivå én…"/>
          <p:cNvSpPr txBox="1">
            <a:spLocks noGrp="1"/>
          </p:cNvSpPr>
          <p:nvPr>
            <p:ph type="body" sz="half" idx="1"/>
          </p:nvPr>
        </p:nvSpPr>
        <p:spPr>
          <a:xfrm>
            <a:off x="650240" y="1871998"/>
            <a:ext cx="5670001" cy="6556228"/>
          </a:xfrm>
          <a:prstGeom prst="rect">
            <a:avLst/>
          </a:prstGeom>
        </p:spPr>
        <p:txBody>
          <a:bodyPr>
            <a:normAutofit/>
          </a:bodyPr>
          <a:lstStyle>
            <a:lvl1pPr marL="0" indent="0">
              <a:buChar char="​"/>
              <a:defRPr b="0"/>
            </a:lvl1pPr>
            <a:lvl2pPr marL="388938" indent="-388938">
              <a:buChar char="•"/>
              <a:defRPr b="0"/>
            </a:lvl2pPr>
            <a:lvl3pPr>
              <a:defRPr b="0"/>
            </a:lvl3pPr>
            <a:lvl4pPr>
              <a:defRPr b="0"/>
            </a:lvl4pPr>
            <a:lvl5pPr>
              <a:defRPr b="0"/>
            </a:lvl5pPr>
          </a:lstStyle>
          <a:p>
            <a:r>
              <a:t>Brødtekst nivå én</a:t>
            </a:r>
          </a:p>
          <a:p>
            <a:pPr lvl="1"/>
            <a:r>
              <a:t>Brødtekst nivå to</a:t>
            </a:r>
          </a:p>
          <a:p>
            <a:pPr lvl="2"/>
            <a:r>
              <a:t>Brødtekst nivå tre</a:t>
            </a:r>
          </a:p>
          <a:p>
            <a:pPr lvl="3"/>
            <a:r>
              <a:t>Brødtekst nivå fire</a:t>
            </a:r>
          </a:p>
          <a:p>
            <a:pPr lvl="4"/>
            <a:r>
              <a:t>Brødtekst nivå fem</a:t>
            </a:r>
          </a:p>
        </p:txBody>
      </p:sp>
      <p:sp>
        <p:nvSpPr>
          <p:cNvPr id="710" name="Titteltekst"/>
          <p:cNvSpPr txBox="1">
            <a:spLocks noGrp="1"/>
          </p:cNvSpPr>
          <p:nvPr>
            <p:ph type="title"/>
          </p:nvPr>
        </p:nvSpPr>
        <p:spPr>
          <a:xfrm>
            <a:off x="650240" y="621816"/>
            <a:ext cx="11671201" cy="942617"/>
          </a:xfrm>
          <a:prstGeom prst="rect">
            <a:avLst/>
          </a:prstGeom>
        </p:spPr>
        <p:txBody>
          <a:bodyPr/>
          <a:lstStyle>
            <a:lvl1pPr>
              <a:lnSpc>
                <a:spcPts val="3400"/>
              </a:lnSpc>
              <a:defRPr sz="2300">
                <a:solidFill>
                  <a:srgbClr val="00AFFF"/>
                </a:solidFill>
              </a:defRPr>
            </a:lvl1pPr>
          </a:lstStyle>
          <a:p>
            <a:r>
              <a:t>Titteltekst</a:t>
            </a:r>
          </a:p>
        </p:txBody>
      </p:sp>
      <p:sp>
        <p:nvSpPr>
          <p:cNvPr id="711" name="Lysbildenummer"/>
          <p:cNvSpPr txBox="1">
            <a:spLocks noGrp="1"/>
          </p:cNvSpPr>
          <p:nvPr>
            <p:ph type="sldNum" sz="quarter" idx="2"/>
          </p:nvPr>
        </p:nvSpPr>
        <p:spPr>
          <a:xfrm>
            <a:off x="6193239" y="9155752"/>
            <a:ext cx="127001" cy="147831"/>
          </a:xfrm>
          <a:prstGeom prst="rect">
            <a:avLst/>
          </a:prstGeom>
        </p:spPr>
        <p:txBody>
          <a:bodyPr/>
          <a:lstStyle>
            <a:lvl1pPr>
              <a:defRPr>
                <a:solidFill>
                  <a:srgbClr val="00AFFF"/>
                </a:solidFill>
              </a:defRPr>
            </a:lvl1pPr>
          </a:lstStyle>
          <a:p>
            <a:fld id="{86CB4B4D-7CA3-9044-876B-883B54F8677D}" type="slidenum">
              <a:t>‹#›</a:t>
            </a:fld>
            <a:endParaRPr/>
          </a:p>
        </p:txBody>
      </p:sp>
    </p:spTree>
  </p:cSld>
  <p:clrMapOvr>
    <a:masterClrMapping/>
  </p:clrMapOvr>
  <p:transition spd="med"/>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tx">
  <p:cSld name="Utfallende bilde">
    <p:spTree>
      <p:nvGrpSpPr>
        <p:cNvPr id="1" name=""/>
        <p:cNvGrpSpPr/>
        <p:nvPr/>
      </p:nvGrpSpPr>
      <p:grpSpPr>
        <a:xfrm>
          <a:off x="0" y="0"/>
          <a:ext cx="0" cy="0"/>
          <a:chOff x="0" y="0"/>
          <a:chExt cx="0" cy="0"/>
        </a:xfrm>
      </p:grpSpPr>
      <p:sp>
        <p:nvSpPr>
          <p:cNvPr id="718" name="Picture Placeholder 6"/>
          <p:cNvSpPr>
            <a:spLocks noGrp="1"/>
          </p:cNvSpPr>
          <p:nvPr>
            <p:ph type="pic" idx="21"/>
          </p:nvPr>
        </p:nvSpPr>
        <p:spPr>
          <a:xfrm>
            <a:off x="0" y="0"/>
            <a:ext cx="13004800" cy="9753600"/>
          </a:xfrm>
          <a:prstGeom prst="rect">
            <a:avLst/>
          </a:prstGeom>
        </p:spPr>
        <p:txBody>
          <a:bodyPr lIns="91439" tIns="45719" rIns="91439" bIns="45719"/>
          <a:lstStyle/>
          <a:p>
            <a:endParaRPr/>
          </a:p>
        </p:txBody>
      </p:sp>
      <p:sp>
        <p:nvSpPr>
          <p:cNvPr id="719" name="Titteltekst"/>
          <p:cNvSpPr txBox="1">
            <a:spLocks noGrp="1"/>
          </p:cNvSpPr>
          <p:nvPr>
            <p:ph type="title"/>
          </p:nvPr>
        </p:nvSpPr>
        <p:spPr>
          <a:xfrm>
            <a:off x="665999" y="667244"/>
            <a:ext cx="11688562" cy="2841405"/>
          </a:xfrm>
          <a:prstGeom prst="rect">
            <a:avLst/>
          </a:prstGeom>
        </p:spPr>
        <p:txBody>
          <a:bodyPr/>
          <a:lstStyle>
            <a:lvl1pPr>
              <a:defRPr>
                <a:solidFill>
                  <a:srgbClr val="FFFFFF"/>
                </a:solidFill>
              </a:defRPr>
            </a:lvl1pPr>
          </a:lstStyle>
          <a:p>
            <a:r>
              <a:t>Titteltekst</a:t>
            </a:r>
          </a:p>
        </p:txBody>
      </p:sp>
      <p:sp>
        <p:nvSpPr>
          <p:cNvPr id="720"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FFFFFF"/>
                </a:solidFill>
              </a:defRPr>
            </a:lvl1pPr>
          </a:lstStyle>
          <a:p>
            <a:fld id="{86CB4B4D-7CA3-9044-876B-883B54F8677D}" type="slidenum">
              <a:t>‹#›</a:t>
            </a:fld>
            <a:endParaRPr/>
          </a:p>
        </p:txBody>
      </p:sp>
      <p:sp>
        <p:nvSpPr>
          <p:cNvPr id="721" name="Brødtekst nivå én…"/>
          <p:cNvSpPr txBox="1">
            <a:spLocks noGrp="1"/>
          </p:cNvSpPr>
          <p:nvPr>
            <p:ph type="body" sz="quarter" idx="1" hasCustomPrompt="1"/>
          </p:nvPr>
        </p:nvSpPr>
        <p:spPr>
          <a:xfrm>
            <a:off x="665999" y="9155752"/>
            <a:ext cx="4900297" cy="176973"/>
          </a:xfrm>
          <a:prstGeom prst="rect">
            <a:avLst/>
          </a:prstGeom>
        </p:spPr>
        <p:txBody>
          <a:bodyPr>
            <a:normAutofit/>
          </a:bodyPr>
          <a:lstStyle>
            <a:lvl1pPr marL="0" indent="0">
              <a:lnSpc>
                <a:spcPct val="100000"/>
              </a:lnSpc>
              <a:buChar char="​"/>
              <a:defRPr sz="1100" b="0">
                <a:solidFill>
                  <a:srgbClr val="FFFFFF"/>
                </a:solidFill>
              </a:defRPr>
            </a:lvl1pPr>
            <a:lvl2pPr>
              <a:lnSpc>
                <a:spcPct val="100000"/>
              </a:lnSpc>
              <a:defRPr sz="1100" b="0">
                <a:solidFill>
                  <a:srgbClr val="FFFFFF"/>
                </a:solidFill>
              </a:defRPr>
            </a:lvl2pPr>
            <a:lvl3pPr marL="388938" indent="-388938">
              <a:lnSpc>
                <a:spcPct val="100000"/>
              </a:lnSpc>
              <a:defRPr sz="1100" b="0">
                <a:solidFill>
                  <a:srgbClr val="FFFFFF"/>
                </a:solidFill>
              </a:defRPr>
            </a:lvl3pPr>
            <a:lvl4pPr>
              <a:lnSpc>
                <a:spcPct val="100000"/>
              </a:lnSpc>
              <a:defRPr sz="1100" b="0">
                <a:solidFill>
                  <a:srgbClr val="FFFFFF"/>
                </a:solidFill>
              </a:defRPr>
            </a:lvl4pPr>
            <a:lvl5pPr>
              <a:lnSpc>
                <a:spcPct val="100000"/>
              </a:lnSpc>
              <a:defRPr sz="1100" b="0">
                <a:solidFill>
                  <a:srgbClr val="FFFFFF"/>
                </a:solidFill>
              </a:defRPr>
            </a:lvl5pPr>
          </a:lstStyle>
          <a:p>
            <a:r>
              <a:t>Bildekreditering</a:t>
            </a:r>
          </a:p>
          <a:p>
            <a:pPr lvl="1"/>
            <a:endParaRPr/>
          </a:p>
          <a:p>
            <a:pPr lvl="2"/>
            <a:endParaRPr/>
          </a:p>
          <a:p>
            <a:pPr lvl="3"/>
            <a:endParaRPr/>
          </a:p>
          <a:p>
            <a:pPr lvl="4"/>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To innholdsdeler">
    <p:spTree>
      <p:nvGrpSpPr>
        <p:cNvPr id="1" name=""/>
        <p:cNvGrpSpPr/>
        <p:nvPr/>
      </p:nvGrpSpPr>
      <p:grpSpPr>
        <a:xfrm>
          <a:off x="0" y="0"/>
          <a:ext cx="0" cy="0"/>
          <a:chOff x="0" y="0"/>
          <a:chExt cx="0" cy="0"/>
        </a:xfrm>
      </p:grpSpPr>
      <p:sp>
        <p:nvSpPr>
          <p:cNvPr id="72" name="Brødtekst nivå én…"/>
          <p:cNvSpPr txBox="1">
            <a:spLocks noGrp="1"/>
          </p:cNvSpPr>
          <p:nvPr>
            <p:ph type="body" sz="half" idx="1"/>
          </p:nvPr>
        </p:nvSpPr>
        <p:spPr>
          <a:xfrm>
            <a:off x="650240" y="1871998"/>
            <a:ext cx="5670001" cy="6556228"/>
          </a:xfrm>
          <a:prstGeom prst="rect">
            <a:avLst/>
          </a:prstGeom>
        </p:spPr>
        <p:txBody>
          <a:bodyPr>
            <a:normAutofit/>
          </a:bodyPr>
          <a:lstStyle>
            <a:lvl1pPr marL="0" indent="0">
              <a:buChar char="​"/>
              <a:defRPr b="0"/>
            </a:lvl1pPr>
            <a:lvl2pPr marL="388938" indent="-388938">
              <a:buChar char="•"/>
              <a:defRPr b="0"/>
            </a:lvl2pPr>
            <a:lvl3pPr>
              <a:defRPr b="0"/>
            </a:lvl3pPr>
            <a:lvl4pPr>
              <a:defRPr b="0"/>
            </a:lvl4pPr>
            <a:lvl5pPr>
              <a:defRPr b="0"/>
            </a:lvl5pPr>
          </a:lstStyle>
          <a:p>
            <a:r>
              <a:t>Brødtekst nivå én</a:t>
            </a:r>
          </a:p>
          <a:p>
            <a:pPr lvl="1"/>
            <a:r>
              <a:t>Brødtekst nivå to</a:t>
            </a:r>
          </a:p>
          <a:p>
            <a:pPr lvl="2"/>
            <a:r>
              <a:t>Brødtekst nivå tre</a:t>
            </a:r>
          </a:p>
          <a:p>
            <a:pPr lvl="3"/>
            <a:r>
              <a:t>Brødtekst nivå fire</a:t>
            </a:r>
          </a:p>
          <a:p>
            <a:pPr lvl="4"/>
            <a:r>
              <a:t>Brødtekst nivå fem</a:t>
            </a:r>
          </a:p>
        </p:txBody>
      </p:sp>
      <p:sp>
        <p:nvSpPr>
          <p:cNvPr id="73" name="Titteltekst"/>
          <p:cNvSpPr txBox="1">
            <a:spLocks noGrp="1"/>
          </p:cNvSpPr>
          <p:nvPr>
            <p:ph type="title"/>
          </p:nvPr>
        </p:nvSpPr>
        <p:spPr>
          <a:xfrm>
            <a:off x="650240" y="621816"/>
            <a:ext cx="11671201" cy="942617"/>
          </a:xfrm>
          <a:prstGeom prst="rect">
            <a:avLst/>
          </a:prstGeom>
        </p:spPr>
        <p:txBody>
          <a:bodyPr/>
          <a:lstStyle>
            <a:lvl1pPr>
              <a:lnSpc>
                <a:spcPts val="3400"/>
              </a:lnSpc>
              <a:defRPr sz="2300"/>
            </a:lvl1pPr>
          </a:lstStyle>
          <a:p>
            <a:r>
              <a:t>Titteltekst</a:t>
            </a:r>
          </a:p>
        </p:txBody>
      </p:sp>
      <p:sp>
        <p:nvSpPr>
          <p:cNvPr id="74" name="Lysbildenummer"/>
          <p:cNvSpPr txBox="1">
            <a:spLocks noGrp="1"/>
          </p:cNvSpPr>
          <p:nvPr>
            <p:ph type="sldNum" sz="quarter" idx="2"/>
          </p:nvPr>
        </p:nvSpPr>
        <p:spPr>
          <a:xfrm>
            <a:off x="6193239" y="9155752"/>
            <a:ext cx="127001" cy="14783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x">
  <p:cSld name="Bilde">
    <p:spTree>
      <p:nvGrpSpPr>
        <p:cNvPr id="1" name=""/>
        <p:cNvGrpSpPr/>
        <p:nvPr/>
      </p:nvGrpSpPr>
      <p:grpSpPr>
        <a:xfrm>
          <a:off x="0" y="0"/>
          <a:ext cx="0" cy="0"/>
          <a:chOff x="0" y="0"/>
          <a:chExt cx="0" cy="0"/>
        </a:xfrm>
      </p:grpSpPr>
      <p:sp>
        <p:nvSpPr>
          <p:cNvPr id="728" name="Picture Placeholder 7"/>
          <p:cNvSpPr>
            <a:spLocks noGrp="1"/>
          </p:cNvSpPr>
          <p:nvPr>
            <p:ph type="pic" idx="21"/>
          </p:nvPr>
        </p:nvSpPr>
        <p:spPr>
          <a:xfrm>
            <a:off x="650240" y="450000"/>
            <a:ext cx="11671201" cy="7978227"/>
          </a:xfrm>
          <a:prstGeom prst="rect">
            <a:avLst/>
          </a:prstGeom>
        </p:spPr>
        <p:txBody>
          <a:bodyPr lIns="91439" tIns="45719" rIns="91439" bIns="45719"/>
          <a:lstStyle/>
          <a:p>
            <a:endParaRPr/>
          </a:p>
        </p:txBody>
      </p:sp>
      <p:sp>
        <p:nvSpPr>
          <p:cNvPr id="729"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00AFFF"/>
                </a:solidFill>
              </a:defRPr>
            </a:lvl1pPr>
          </a:lstStyle>
          <a:p>
            <a:fld id="{86CB4B4D-7CA3-9044-876B-883B54F8677D}" type="slidenum">
              <a:t>‹#›</a:t>
            </a:fld>
            <a:endParaRPr/>
          </a:p>
        </p:txBody>
      </p:sp>
      <p:sp>
        <p:nvSpPr>
          <p:cNvPr id="730" name="Brødtekst nivå én…"/>
          <p:cNvSpPr txBox="1">
            <a:spLocks noGrp="1"/>
          </p:cNvSpPr>
          <p:nvPr>
            <p:ph type="body" sz="quarter" idx="1" hasCustomPrompt="1"/>
          </p:nvPr>
        </p:nvSpPr>
        <p:spPr>
          <a:xfrm>
            <a:off x="665999" y="9155752"/>
            <a:ext cx="4900297" cy="176973"/>
          </a:xfrm>
          <a:prstGeom prst="rect">
            <a:avLst/>
          </a:prstGeom>
        </p:spPr>
        <p:txBody>
          <a:bodyPr>
            <a:normAutofit/>
          </a:bodyPr>
          <a:lstStyle>
            <a:lvl1pPr marL="0" indent="0">
              <a:lnSpc>
                <a:spcPct val="100000"/>
              </a:lnSpc>
              <a:buChar char="​"/>
              <a:defRPr sz="1100" b="0">
                <a:solidFill>
                  <a:srgbClr val="00AFFF"/>
                </a:solidFill>
              </a:defRPr>
            </a:lvl1pPr>
            <a:lvl2pPr>
              <a:lnSpc>
                <a:spcPct val="100000"/>
              </a:lnSpc>
              <a:defRPr sz="1100" b="0">
                <a:solidFill>
                  <a:srgbClr val="00AFFF"/>
                </a:solidFill>
              </a:defRPr>
            </a:lvl2pPr>
            <a:lvl3pPr marL="388938" indent="-388938">
              <a:lnSpc>
                <a:spcPct val="100000"/>
              </a:lnSpc>
              <a:defRPr sz="1100" b="0">
                <a:solidFill>
                  <a:srgbClr val="00AFFF"/>
                </a:solidFill>
              </a:defRPr>
            </a:lvl3pPr>
            <a:lvl4pPr>
              <a:lnSpc>
                <a:spcPct val="100000"/>
              </a:lnSpc>
              <a:defRPr sz="1100" b="0">
                <a:solidFill>
                  <a:srgbClr val="00AFFF"/>
                </a:solidFill>
              </a:defRPr>
            </a:lvl4pPr>
            <a:lvl5pPr>
              <a:lnSpc>
                <a:spcPct val="100000"/>
              </a:lnSpc>
              <a:defRPr sz="1100" b="0">
                <a:solidFill>
                  <a:srgbClr val="00AFFF"/>
                </a:solidFill>
              </a:defRPr>
            </a:lvl5pPr>
          </a:lstStyle>
          <a:p>
            <a:r>
              <a:t>Bildekreditering</a:t>
            </a:r>
          </a:p>
          <a:p>
            <a:pPr lvl="1"/>
            <a:endParaRPr/>
          </a:p>
          <a:p>
            <a:pPr lvl="2"/>
            <a:endParaRPr/>
          </a:p>
          <a:p>
            <a:pPr lvl="3"/>
            <a:endParaRPr/>
          </a:p>
          <a:p>
            <a:pPr lvl="4"/>
            <a:endParaRPr/>
          </a:p>
        </p:txBody>
      </p:sp>
    </p:spTree>
  </p:cSld>
  <p:clrMapOvr>
    <a:masterClrMapping/>
  </p:clrMapOvr>
  <p:transition spd="med"/>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x">
  <p:cSld name="Tittel, tekst og bilde">
    <p:spTree>
      <p:nvGrpSpPr>
        <p:cNvPr id="1" name=""/>
        <p:cNvGrpSpPr/>
        <p:nvPr/>
      </p:nvGrpSpPr>
      <p:grpSpPr>
        <a:xfrm>
          <a:off x="0" y="0"/>
          <a:ext cx="0" cy="0"/>
          <a:chOff x="0" y="0"/>
          <a:chExt cx="0" cy="0"/>
        </a:xfrm>
      </p:grpSpPr>
      <p:sp>
        <p:nvSpPr>
          <p:cNvPr id="737" name="Picture Placeholder 10"/>
          <p:cNvSpPr>
            <a:spLocks noGrp="1"/>
          </p:cNvSpPr>
          <p:nvPr>
            <p:ph type="pic" sz="half" idx="21"/>
          </p:nvPr>
        </p:nvSpPr>
        <p:spPr>
          <a:xfrm>
            <a:off x="6651625" y="622300"/>
            <a:ext cx="5670550" cy="7805926"/>
          </a:xfrm>
          <a:prstGeom prst="rect">
            <a:avLst/>
          </a:prstGeom>
        </p:spPr>
        <p:txBody>
          <a:bodyPr lIns="91439" tIns="45719" rIns="91439" bIns="45719"/>
          <a:lstStyle/>
          <a:p>
            <a:endParaRPr/>
          </a:p>
        </p:txBody>
      </p:sp>
      <p:sp>
        <p:nvSpPr>
          <p:cNvPr id="738" name="Titteltekst"/>
          <p:cNvSpPr txBox="1">
            <a:spLocks noGrp="1"/>
          </p:cNvSpPr>
          <p:nvPr>
            <p:ph type="title"/>
          </p:nvPr>
        </p:nvSpPr>
        <p:spPr>
          <a:xfrm>
            <a:off x="650240" y="621816"/>
            <a:ext cx="5670001" cy="942617"/>
          </a:xfrm>
          <a:prstGeom prst="rect">
            <a:avLst/>
          </a:prstGeom>
        </p:spPr>
        <p:txBody>
          <a:bodyPr/>
          <a:lstStyle>
            <a:lvl1pPr>
              <a:lnSpc>
                <a:spcPts val="3400"/>
              </a:lnSpc>
              <a:defRPr sz="2300">
                <a:solidFill>
                  <a:srgbClr val="00AFFF"/>
                </a:solidFill>
              </a:defRPr>
            </a:lvl1pPr>
          </a:lstStyle>
          <a:p>
            <a:r>
              <a:t>Titteltekst</a:t>
            </a:r>
          </a:p>
        </p:txBody>
      </p:sp>
      <p:sp>
        <p:nvSpPr>
          <p:cNvPr id="739" name="Lysbildenummer"/>
          <p:cNvSpPr txBox="1">
            <a:spLocks noGrp="1"/>
          </p:cNvSpPr>
          <p:nvPr>
            <p:ph type="sldNum" sz="quarter" idx="2"/>
          </p:nvPr>
        </p:nvSpPr>
        <p:spPr>
          <a:xfrm>
            <a:off x="6193239" y="9155752"/>
            <a:ext cx="127001" cy="147831"/>
          </a:xfrm>
          <a:prstGeom prst="rect">
            <a:avLst/>
          </a:prstGeom>
        </p:spPr>
        <p:txBody>
          <a:bodyPr/>
          <a:lstStyle>
            <a:lvl1pPr>
              <a:defRPr>
                <a:solidFill>
                  <a:srgbClr val="00AFFF"/>
                </a:solidFill>
              </a:defRPr>
            </a:lvl1pPr>
          </a:lstStyle>
          <a:p>
            <a:fld id="{86CB4B4D-7CA3-9044-876B-883B54F8677D}" type="slidenum">
              <a:t>‹#›</a:t>
            </a:fld>
            <a:endParaRPr/>
          </a:p>
        </p:txBody>
      </p:sp>
      <p:sp>
        <p:nvSpPr>
          <p:cNvPr id="740" name="Brødtekst nivå én…"/>
          <p:cNvSpPr txBox="1">
            <a:spLocks noGrp="1"/>
          </p:cNvSpPr>
          <p:nvPr>
            <p:ph type="body" sz="half" idx="1"/>
          </p:nvPr>
        </p:nvSpPr>
        <p:spPr>
          <a:xfrm>
            <a:off x="650240" y="1871998"/>
            <a:ext cx="5670001" cy="6556228"/>
          </a:xfrm>
          <a:prstGeom prst="rect">
            <a:avLst/>
          </a:prstGeom>
        </p:spPr>
        <p:txBody>
          <a:bodyPr>
            <a:normAutofit/>
          </a:bodyPr>
          <a:lstStyle/>
          <a:p>
            <a:r>
              <a:t>Brødtekst nivå én</a:t>
            </a:r>
          </a:p>
          <a:p>
            <a:pPr lvl="1"/>
            <a:r>
              <a:t>Brødtekst nivå to</a:t>
            </a:r>
          </a:p>
          <a:p>
            <a:pPr lvl="2"/>
            <a:r>
              <a:t>Brødtekst nivå tre</a:t>
            </a:r>
          </a:p>
          <a:p>
            <a:pPr lvl="3"/>
            <a:r>
              <a:t>Brødtekst nivå fire</a:t>
            </a:r>
          </a:p>
          <a:p>
            <a:pPr lvl="4"/>
            <a:r>
              <a:t>Brødtekst nivå fem</a:t>
            </a:r>
          </a:p>
        </p:txBody>
      </p:sp>
      <p:sp>
        <p:nvSpPr>
          <p:cNvPr id="741" name="Text Placeholder 8"/>
          <p:cNvSpPr>
            <a:spLocks noGrp="1"/>
          </p:cNvSpPr>
          <p:nvPr>
            <p:ph type="body" sz="quarter" idx="22" hasCustomPrompt="1"/>
          </p:nvPr>
        </p:nvSpPr>
        <p:spPr>
          <a:xfrm>
            <a:off x="665999" y="9155752"/>
            <a:ext cx="4900298" cy="176973"/>
          </a:xfrm>
          <a:prstGeom prst="rect">
            <a:avLst/>
          </a:prstGeom>
        </p:spPr>
        <p:txBody>
          <a:bodyPr>
            <a:normAutofit/>
          </a:bodyPr>
          <a:lstStyle>
            <a:lvl1pPr marL="0" indent="0">
              <a:lnSpc>
                <a:spcPct val="100000"/>
              </a:lnSpc>
              <a:buChar char="​"/>
              <a:defRPr sz="1100" b="0">
                <a:solidFill>
                  <a:srgbClr val="00AFFF"/>
                </a:solidFill>
              </a:defRPr>
            </a:lvl1pPr>
          </a:lstStyle>
          <a:p>
            <a:r>
              <a:t>Bildekreditering</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7_Utfallende bilde">
    <p:spTree>
      <p:nvGrpSpPr>
        <p:cNvPr id="1" name=""/>
        <p:cNvGrpSpPr/>
        <p:nvPr/>
      </p:nvGrpSpPr>
      <p:grpSpPr>
        <a:xfrm>
          <a:off x="0" y="0"/>
          <a:ext cx="0" cy="0"/>
          <a:chOff x="0" y="0"/>
          <a:chExt cx="0" cy="0"/>
        </a:xfrm>
      </p:grpSpPr>
      <p:sp>
        <p:nvSpPr>
          <p:cNvPr id="81" name="Picture Placeholder 6"/>
          <p:cNvSpPr>
            <a:spLocks noGrp="1"/>
          </p:cNvSpPr>
          <p:nvPr>
            <p:ph type="pic" idx="21"/>
          </p:nvPr>
        </p:nvSpPr>
        <p:spPr>
          <a:xfrm>
            <a:off x="0" y="0"/>
            <a:ext cx="13004800" cy="9753600"/>
          </a:xfrm>
          <a:prstGeom prst="rect">
            <a:avLst/>
          </a:prstGeom>
        </p:spPr>
        <p:txBody>
          <a:bodyPr lIns="91439" tIns="45719" rIns="91439" bIns="45719"/>
          <a:lstStyle/>
          <a:p>
            <a:endParaRPr/>
          </a:p>
        </p:txBody>
      </p:sp>
      <p:sp>
        <p:nvSpPr>
          <p:cNvPr id="82" name="Titteltekst"/>
          <p:cNvSpPr txBox="1">
            <a:spLocks noGrp="1"/>
          </p:cNvSpPr>
          <p:nvPr>
            <p:ph type="title"/>
          </p:nvPr>
        </p:nvSpPr>
        <p:spPr>
          <a:xfrm>
            <a:off x="665999" y="667244"/>
            <a:ext cx="11688562" cy="2841405"/>
          </a:xfrm>
          <a:prstGeom prst="rect">
            <a:avLst/>
          </a:prstGeom>
        </p:spPr>
        <p:txBody>
          <a:bodyPr/>
          <a:lstStyle>
            <a:lvl1pPr>
              <a:defRPr>
                <a:solidFill>
                  <a:srgbClr val="FFFFFF"/>
                </a:solidFill>
              </a:defRPr>
            </a:lvl1pPr>
          </a:lstStyle>
          <a:p>
            <a:r>
              <a:t>Titteltekst</a:t>
            </a:r>
          </a:p>
        </p:txBody>
      </p:sp>
      <p:sp>
        <p:nvSpPr>
          <p:cNvPr id="83" name="Lysbildenummer"/>
          <p:cNvSpPr txBox="1">
            <a:spLocks noGrp="1"/>
          </p:cNvSpPr>
          <p:nvPr>
            <p:ph type="sldNum" sz="quarter" idx="2"/>
          </p:nvPr>
        </p:nvSpPr>
        <p:spPr>
          <a:xfrm>
            <a:off x="6191808" y="9155752"/>
            <a:ext cx="127001" cy="147831"/>
          </a:xfrm>
          <a:prstGeom prst="rect">
            <a:avLst/>
          </a:prstGeom>
        </p:spPr>
        <p:txBody>
          <a:bodyPr/>
          <a:lstStyle>
            <a:lvl1pPr>
              <a:defRPr>
                <a:solidFill>
                  <a:srgbClr val="FFFFFF"/>
                </a:solidFill>
              </a:defRPr>
            </a:lvl1pPr>
          </a:lstStyle>
          <a:p>
            <a:fld id="{86CB4B4D-7CA3-9044-876B-883B54F8677D}" type="slidenum">
              <a:t>‹#›</a:t>
            </a:fld>
            <a:endParaRPr/>
          </a:p>
        </p:txBody>
      </p:sp>
      <p:sp>
        <p:nvSpPr>
          <p:cNvPr id="84" name="Brødtekst nivå én…"/>
          <p:cNvSpPr txBox="1">
            <a:spLocks noGrp="1"/>
          </p:cNvSpPr>
          <p:nvPr>
            <p:ph type="body" sz="quarter" idx="1" hasCustomPrompt="1"/>
          </p:nvPr>
        </p:nvSpPr>
        <p:spPr>
          <a:xfrm>
            <a:off x="665999" y="9155752"/>
            <a:ext cx="4900297" cy="176973"/>
          </a:xfrm>
          <a:prstGeom prst="rect">
            <a:avLst/>
          </a:prstGeom>
        </p:spPr>
        <p:txBody>
          <a:bodyPr>
            <a:normAutofit/>
          </a:bodyPr>
          <a:lstStyle>
            <a:lvl1pPr marL="0" indent="0">
              <a:lnSpc>
                <a:spcPct val="100000"/>
              </a:lnSpc>
              <a:buChar char="​"/>
              <a:defRPr sz="1100" b="0">
                <a:solidFill>
                  <a:srgbClr val="FFFFFF"/>
                </a:solidFill>
              </a:defRPr>
            </a:lvl1pPr>
            <a:lvl2pPr>
              <a:lnSpc>
                <a:spcPct val="100000"/>
              </a:lnSpc>
              <a:defRPr sz="1100" b="0">
                <a:solidFill>
                  <a:srgbClr val="FFFFFF"/>
                </a:solidFill>
              </a:defRPr>
            </a:lvl2pPr>
            <a:lvl3pPr marL="388938" indent="-388938">
              <a:lnSpc>
                <a:spcPct val="100000"/>
              </a:lnSpc>
              <a:defRPr sz="1100" b="0">
                <a:solidFill>
                  <a:srgbClr val="FFFFFF"/>
                </a:solidFill>
              </a:defRPr>
            </a:lvl3pPr>
            <a:lvl4pPr>
              <a:lnSpc>
                <a:spcPct val="100000"/>
              </a:lnSpc>
              <a:defRPr sz="1100" b="0">
                <a:solidFill>
                  <a:srgbClr val="FFFFFF"/>
                </a:solidFill>
              </a:defRPr>
            </a:lvl4pPr>
            <a:lvl5pPr>
              <a:lnSpc>
                <a:spcPct val="100000"/>
              </a:lnSpc>
              <a:defRPr sz="1100" b="0">
                <a:solidFill>
                  <a:srgbClr val="FFFFFF"/>
                </a:solidFill>
              </a:defRPr>
            </a:lvl5pPr>
          </a:lstStyle>
          <a:p>
            <a:r>
              <a:t>Bildekreditering</a:t>
            </a:r>
          </a:p>
          <a:p>
            <a:pPr lvl="1"/>
            <a:endParaRPr/>
          </a:p>
          <a:p>
            <a:pPr lvl="2"/>
            <a:endParaRPr/>
          </a:p>
          <a:p>
            <a:pPr lvl="3"/>
            <a:endParaRPr/>
          </a:p>
          <a:p>
            <a:pPr lvl="4"/>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theme" Target="../theme/theme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6" descr="Picture 6"/>
          <p:cNvPicPr>
            <a:picLocks noChangeAspect="1"/>
          </p:cNvPicPr>
          <p:nvPr/>
        </p:nvPicPr>
        <p:blipFill>
          <a:blip r:embed="rId83"/>
          <a:stretch>
            <a:fillRect/>
          </a:stretch>
        </p:blipFill>
        <p:spPr>
          <a:xfrm>
            <a:off x="0" y="8180829"/>
            <a:ext cx="6437389" cy="1572772"/>
          </a:xfrm>
          <a:prstGeom prst="rect">
            <a:avLst/>
          </a:prstGeom>
          <a:ln w="12700">
            <a:miter lim="400000"/>
          </a:ln>
        </p:spPr>
      </p:pic>
      <p:sp>
        <p:nvSpPr>
          <p:cNvPr id="3" name="Titteltekst"/>
          <p:cNvSpPr txBox="1">
            <a:spLocks noGrp="1"/>
          </p:cNvSpPr>
          <p:nvPr>
            <p:ph type="title"/>
          </p:nvPr>
        </p:nvSpPr>
        <p:spPr>
          <a:xfrm>
            <a:off x="665999" y="667244"/>
            <a:ext cx="11689201" cy="284140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normAutofit/>
          </a:bodyPr>
          <a:lstStyle/>
          <a:p>
            <a:r>
              <a:t>Titteltekst</a:t>
            </a:r>
          </a:p>
        </p:txBody>
      </p:sp>
      <p:sp>
        <p:nvSpPr>
          <p:cNvPr id="4" name="Brødtekst nivå én…"/>
          <p:cNvSpPr txBox="1">
            <a:spLocks noGrp="1"/>
          </p:cNvSpPr>
          <p:nvPr>
            <p:ph type="body" idx="1"/>
          </p:nvPr>
        </p:nvSpPr>
        <p:spPr>
          <a:xfrm>
            <a:off x="650240" y="2275839"/>
            <a:ext cx="11704320" cy="6436926"/>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0" tIns="0" rIns="0" bIns="0"/>
          <a:lstStyle/>
          <a:p>
            <a:r>
              <a:t>Brødtekst nivå én</a:t>
            </a:r>
          </a:p>
          <a:p>
            <a:pPr lvl="1"/>
            <a:r>
              <a:t>Brødtekst nivå to</a:t>
            </a:r>
          </a:p>
          <a:p>
            <a:pPr lvl="2"/>
            <a:r>
              <a:t>Brødtekst nivå tre</a:t>
            </a:r>
          </a:p>
          <a:p>
            <a:pPr lvl="3"/>
            <a:r>
              <a:t>Brødtekst nivå fire</a:t>
            </a:r>
          </a:p>
          <a:p>
            <a:pPr lvl="4"/>
            <a:r>
              <a:t>Brødtekst nivå fem</a:t>
            </a:r>
          </a:p>
        </p:txBody>
      </p:sp>
      <p:sp>
        <p:nvSpPr>
          <p:cNvPr id="5" name="Lysbildenummer"/>
          <p:cNvSpPr txBox="1">
            <a:spLocks noGrp="1"/>
          </p:cNvSpPr>
          <p:nvPr>
            <p:ph type="sldNum" sz="quarter" idx="2"/>
          </p:nvPr>
        </p:nvSpPr>
        <p:spPr>
          <a:xfrm>
            <a:off x="6285652" y="9040141"/>
            <a:ext cx="3034455" cy="520701"/>
          </a:xfrm>
          <a:prstGeom prst="rect">
            <a:avLst/>
          </a:prstGeom>
          <a:ln w="12700">
            <a:miter lim="400000"/>
          </a:ln>
        </p:spPr>
        <p:txBody>
          <a:bodyPr wrap="none" lIns="0" tIns="0" rIns="0" bIns="0">
            <a:spAutoFit/>
          </a:bodyPr>
          <a:lstStyle>
            <a:lvl1pPr algn="r">
              <a:defRPr sz="1100">
                <a:solidFill>
                  <a:schemeClr val="accent1"/>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 id="2147483726" r:id="rId78"/>
    <p:sldLayoutId id="2147483727" r:id="rId79"/>
    <p:sldLayoutId id="2147483728" r:id="rId80"/>
    <p:sldLayoutId id="2147483729" r:id="rId81"/>
  </p:sldLayoutIdLst>
  <p:transition spd="med"/>
  <p:txStyles>
    <p:titleStyle>
      <a:lvl1pPr marL="0" marR="0" indent="0" algn="l" defTabSz="1300459" rtl="0" latinLnBrk="0">
        <a:lnSpc>
          <a:spcPts val="6900"/>
        </a:lnSpc>
        <a:spcBef>
          <a:spcPts val="0"/>
        </a:spcBef>
        <a:spcAft>
          <a:spcPts val="0"/>
        </a:spcAft>
        <a:buClrTx/>
        <a:buSzTx/>
        <a:buFontTx/>
        <a:buNone/>
        <a:tabLst/>
        <a:defRPr sz="5000" b="1" i="0" u="none" strike="noStrike" cap="none" spc="0" baseline="0">
          <a:solidFill>
            <a:schemeClr val="accent1"/>
          </a:solidFill>
          <a:uFillTx/>
          <a:latin typeface="Arial"/>
          <a:ea typeface="Arial"/>
          <a:cs typeface="Arial"/>
          <a:sym typeface="Arial"/>
        </a:defRPr>
      </a:lvl1pPr>
      <a:lvl2pPr marL="0" marR="0" indent="0" algn="l" defTabSz="1300459" rtl="0" latinLnBrk="0">
        <a:lnSpc>
          <a:spcPts val="6900"/>
        </a:lnSpc>
        <a:spcBef>
          <a:spcPts val="0"/>
        </a:spcBef>
        <a:spcAft>
          <a:spcPts val="0"/>
        </a:spcAft>
        <a:buClrTx/>
        <a:buSzTx/>
        <a:buFontTx/>
        <a:buNone/>
        <a:tabLst/>
        <a:defRPr sz="5000" b="1" i="0" u="none" strike="noStrike" cap="none" spc="0" baseline="0">
          <a:solidFill>
            <a:schemeClr val="accent1"/>
          </a:solidFill>
          <a:uFillTx/>
          <a:latin typeface="Arial"/>
          <a:ea typeface="Arial"/>
          <a:cs typeface="Arial"/>
          <a:sym typeface="Arial"/>
        </a:defRPr>
      </a:lvl2pPr>
      <a:lvl3pPr marL="0" marR="0" indent="0" algn="l" defTabSz="1300459" rtl="0" latinLnBrk="0">
        <a:lnSpc>
          <a:spcPts val="6900"/>
        </a:lnSpc>
        <a:spcBef>
          <a:spcPts val="0"/>
        </a:spcBef>
        <a:spcAft>
          <a:spcPts val="0"/>
        </a:spcAft>
        <a:buClrTx/>
        <a:buSzTx/>
        <a:buFontTx/>
        <a:buNone/>
        <a:tabLst/>
        <a:defRPr sz="5000" b="1" i="0" u="none" strike="noStrike" cap="none" spc="0" baseline="0">
          <a:solidFill>
            <a:schemeClr val="accent1"/>
          </a:solidFill>
          <a:uFillTx/>
          <a:latin typeface="Arial"/>
          <a:ea typeface="Arial"/>
          <a:cs typeface="Arial"/>
          <a:sym typeface="Arial"/>
        </a:defRPr>
      </a:lvl3pPr>
      <a:lvl4pPr marL="0" marR="0" indent="0" algn="l" defTabSz="1300459" rtl="0" latinLnBrk="0">
        <a:lnSpc>
          <a:spcPts val="6900"/>
        </a:lnSpc>
        <a:spcBef>
          <a:spcPts val="0"/>
        </a:spcBef>
        <a:spcAft>
          <a:spcPts val="0"/>
        </a:spcAft>
        <a:buClrTx/>
        <a:buSzTx/>
        <a:buFontTx/>
        <a:buNone/>
        <a:tabLst/>
        <a:defRPr sz="5000" b="1" i="0" u="none" strike="noStrike" cap="none" spc="0" baseline="0">
          <a:solidFill>
            <a:schemeClr val="accent1"/>
          </a:solidFill>
          <a:uFillTx/>
          <a:latin typeface="Arial"/>
          <a:ea typeface="Arial"/>
          <a:cs typeface="Arial"/>
          <a:sym typeface="Arial"/>
        </a:defRPr>
      </a:lvl4pPr>
      <a:lvl5pPr marL="0" marR="0" indent="0" algn="l" defTabSz="1300459" rtl="0" latinLnBrk="0">
        <a:lnSpc>
          <a:spcPts val="6900"/>
        </a:lnSpc>
        <a:spcBef>
          <a:spcPts val="0"/>
        </a:spcBef>
        <a:spcAft>
          <a:spcPts val="0"/>
        </a:spcAft>
        <a:buClrTx/>
        <a:buSzTx/>
        <a:buFontTx/>
        <a:buNone/>
        <a:tabLst/>
        <a:defRPr sz="5000" b="1" i="0" u="none" strike="noStrike" cap="none" spc="0" baseline="0">
          <a:solidFill>
            <a:schemeClr val="accent1"/>
          </a:solidFill>
          <a:uFillTx/>
          <a:latin typeface="Arial"/>
          <a:ea typeface="Arial"/>
          <a:cs typeface="Arial"/>
          <a:sym typeface="Arial"/>
        </a:defRPr>
      </a:lvl5pPr>
      <a:lvl6pPr marL="0" marR="0" indent="0" algn="l" defTabSz="1300459" rtl="0" latinLnBrk="0">
        <a:lnSpc>
          <a:spcPts val="6900"/>
        </a:lnSpc>
        <a:spcBef>
          <a:spcPts val="0"/>
        </a:spcBef>
        <a:spcAft>
          <a:spcPts val="0"/>
        </a:spcAft>
        <a:buClrTx/>
        <a:buSzTx/>
        <a:buFontTx/>
        <a:buNone/>
        <a:tabLst/>
        <a:defRPr sz="5000" b="1" i="0" u="none" strike="noStrike" cap="none" spc="0" baseline="0">
          <a:solidFill>
            <a:schemeClr val="accent1"/>
          </a:solidFill>
          <a:uFillTx/>
          <a:latin typeface="Arial"/>
          <a:ea typeface="Arial"/>
          <a:cs typeface="Arial"/>
          <a:sym typeface="Arial"/>
        </a:defRPr>
      </a:lvl6pPr>
      <a:lvl7pPr marL="0" marR="0" indent="0" algn="l" defTabSz="1300459" rtl="0" latinLnBrk="0">
        <a:lnSpc>
          <a:spcPts val="6900"/>
        </a:lnSpc>
        <a:spcBef>
          <a:spcPts val="0"/>
        </a:spcBef>
        <a:spcAft>
          <a:spcPts val="0"/>
        </a:spcAft>
        <a:buClrTx/>
        <a:buSzTx/>
        <a:buFontTx/>
        <a:buNone/>
        <a:tabLst/>
        <a:defRPr sz="5000" b="1" i="0" u="none" strike="noStrike" cap="none" spc="0" baseline="0">
          <a:solidFill>
            <a:schemeClr val="accent1"/>
          </a:solidFill>
          <a:uFillTx/>
          <a:latin typeface="Arial"/>
          <a:ea typeface="Arial"/>
          <a:cs typeface="Arial"/>
          <a:sym typeface="Arial"/>
        </a:defRPr>
      </a:lvl7pPr>
      <a:lvl8pPr marL="0" marR="0" indent="0" algn="l" defTabSz="1300459" rtl="0" latinLnBrk="0">
        <a:lnSpc>
          <a:spcPts val="6900"/>
        </a:lnSpc>
        <a:spcBef>
          <a:spcPts val="0"/>
        </a:spcBef>
        <a:spcAft>
          <a:spcPts val="0"/>
        </a:spcAft>
        <a:buClrTx/>
        <a:buSzTx/>
        <a:buFontTx/>
        <a:buNone/>
        <a:tabLst/>
        <a:defRPr sz="5000" b="1" i="0" u="none" strike="noStrike" cap="none" spc="0" baseline="0">
          <a:solidFill>
            <a:schemeClr val="accent1"/>
          </a:solidFill>
          <a:uFillTx/>
          <a:latin typeface="Arial"/>
          <a:ea typeface="Arial"/>
          <a:cs typeface="Arial"/>
          <a:sym typeface="Arial"/>
        </a:defRPr>
      </a:lvl8pPr>
      <a:lvl9pPr marL="0" marR="0" indent="0" algn="l" defTabSz="1300459" rtl="0" latinLnBrk="0">
        <a:lnSpc>
          <a:spcPts val="6900"/>
        </a:lnSpc>
        <a:spcBef>
          <a:spcPts val="0"/>
        </a:spcBef>
        <a:spcAft>
          <a:spcPts val="0"/>
        </a:spcAft>
        <a:buClrTx/>
        <a:buSzTx/>
        <a:buFontTx/>
        <a:buNone/>
        <a:tabLst/>
        <a:defRPr sz="5000" b="1" i="0" u="none" strike="noStrike" cap="none" spc="0" baseline="0">
          <a:solidFill>
            <a:schemeClr val="accent1"/>
          </a:solidFill>
          <a:uFillTx/>
          <a:latin typeface="Arial"/>
          <a:ea typeface="Arial"/>
          <a:cs typeface="Arial"/>
          <a:sym typeface="Arial"/>
        </a:defRPr>
      </a:lvl9pPr>
    </p:titleStyle>
    <p:bodyStyle>
      <a:lvl1pPr marL="388938" marR="0" indent="-388938" algn="l" defTabSz="1300459" rtl="0" latinLnBrk="0">
        <a:lnSpc>
          <a:spcPts val="3400"/>
        </a:lnSpc>
        <a:spcBef>
          <a:spcPts val="0"/>
        </a:spcBef>
        <a:spcAft>
          <a:spcPts val="0"/>
        </a:spcAft>
        <a:buClrTx/>
        <a:buSzPct val="100000"/>
        <a:buFont typeface="Arial"/>
        <a:buChar char="•"/>
        <a:tabLst/>
        <a:defRPr sz="2300" b="1" i="0" u="none" strike="noStrike" cap="none" spc="0" baseline="0">
          <a:solidFill>
            <a:schemeClr val="accent1"/>
          </a:solidFill>
          <a:uFillTx/>
          <a:latin typeface="Arial"/>
          <a:ea typeface="Arial"/>
          <a:cs typeface="Arial"/>
          <a:sym typeface="Arial"/>
        </a:defRPr>
      </a:lvl1pPr>
      <a:lvl2pPr marL="0" marR="0" indent="0" algn="l" defTabSz="1300459" rtl="0" latinLnBrk="0">
        <a:lnSpc>
          <a:spcPts val="3400"/>
        </a:lnSpc>
        <a:spcBef>
          <a:spcPts val="0"/>
        </a:spcBef>
        <a:spcAft>
          <a:spcPts val="0"/>
        </a:spcAft>
        <a:buClrTx/>
        <a:buSzPct val="100000"/>
        <a:buFont typeface="Arial"/>
        <a:buChar char="​"/>
        <a:tabLst/>
        <a:defRPr sz="2300" b="1" i="0" u="none" strike="noStrike" cap="none" spc="0" baseline="0">
          <a:solidFill>
            <a:schemeClr val="accent1"/>
          </a:solidFill>
          <a:uFillTx/>
          <a:latin typeface="Arial"/>
          <a:ea typeface="Arial"/>
          <a:cs typeface="Arial"/>
          <a:sym typeface="Arial"/>
        </a:defRPr>
      </a:lvl2pPr>
      <a:lvl3pPr marL="388938" marR="0" indent="-388938" algn="l" defTabSz="1300459" rtl="0" latinLnBrk="0">
        <a:lnSpc>
          <a:spcPts val="3400"/>
        </a:lnSpc>
        <a:spcBef>
          <a:spcPts val="0"/>
        </a:spcBef>
        <a:spcAft>
          <a:spcPts val="0"/>
        </a:spcAft>
        <a:buClrTx/>
        <a:buSzPct val="100000"/>
        <a:buFont typeface="Arial"/>
        <a:buChar char="•"/>
        <a:tabLst/>
        <a:defRPr sz="2300" b="1" i="0" u="none" strike="noStrike" cap="none" spc="0" baseline="0">
          <a:solidFill>
            <a:schemeClr val="accent1"/>
          </a:solidFill>
          <a:uFillTx/>
          <a:latin typeface="Arial"/>
          <a:ea typeface="Arial"/>
          <a:cs typeface="Arial"/>
          <a:sym typeface="Arial"/>
        </a:defRPr>
      </a:lvl3pPr>
      <a:lvl4pPr marL="992187" marR="0" indent="-323850" algn="l" defTabSz="1300459" rtl="0" latinLnBrk="0">
        <a:lnSpc>
          <a:spcPts val="3400"/>
        </a:lnSpc>
        <a:spcBef>
          <a:spcPts val="0"/>
        </a:spcBef>
        <a:spcAft>
          <a:spcPts val="0"/>
        </a:spcAft>
        <a:buClrTx/>
        <a:buSzPct val="100000"/>
        <a:buFont typeface="Arial"/>
        <a:buChar char="–"/>
        <a:tabLst/>
        <a:defRPr sz="2300" b="1" i="0" u="none" strike="noStrike" cap="none" spc="0" baseline="0">
          <a:solidFill>
            <a:schemeClr val="accent1"/>
          </a:solidFill>
          <a:uFillTx/>
          <a:latin typeface="Arial"/>
          <a:ea typeface="Arial"/>
          <a:cs typeface="Arial"/>
          <a:sym typeface="Arial"/>
        </a:defRPr>
      </a:lvl4pPr>
      <a:lvl5pPr marL="1443037" marR="0" indent="-323850" algn="l" defTabSz="1300459" rtl="0" latinLnBrk="0">
        <a:lnSpc>
          <a:spcPts val="3400"/>
        </a:lnSpc>
        <a:spcBef>
          <a:spcPts val="0"/>
        </a:spcBef>
        <a:spcAft>
          <a:spcPts val="0"/>
        </a:spcAft>
        <a:buClrTx/>
        <a:buSzPct val="100000"/>
        <a:buFont typeface="Arial"/>
        <a:buChar char="»"/>
        <a:tabLst/>
        <a:defRPr sz="2300" b="1" i="0" u="none" strike="noStrike" cap="none" spc="0" baseline="0">
          <a:solidFill>
            <a:schemeClr val="accent1"/>
          </a:solidFill>
          <a:uFillTx/>
          <a:latin typeface="Arial"/>
          <a:ea typeface="Arial"/>
          <a:cs typeface="Arial"/>
          <a:sym typeface="Arial"/>
        </a:defRPr>
      </a:lvl5pPr>
      <a:lvl6pPr marL="3518207" marR="0" indent="-267058" algn="l" defTabSz="1300459" rtl="0" latinLnBrk="0">
        <a:lnSpc>
          <a:spcPts val="3400"/>
        </a:lnSpc>
        <a:spcBef>
          <a:spcPts val="0"/>
        </a:spcBef>
        <a:spcAft>
          <a:spcPts val="0"/>
        </a:spcAft>
        <a:buClrTx/>
        <a:buSzPct val="100000"/>
        <a:buFont typeface="Arial"/>
        <a:buChar char="•"/>
        <a:tabLst/>
        <a:defRPr sz="2300" b="1" i="0" u="none" strike="noStrike" cap="none" spc="0" baseline="0">
          <a:solidFill>
            <a:schemeClr val="accent1"/>
          </a:solidFill>
          <a:uFillTx/>
          <a:latin typeface="Arial"/>
          <a:ea typeface="Arial"/>
          <a:cs typeface="Arial"/>
          <a:sym typeface="Arial"/>
        </a:defRPr>
      </a:lvl6pPr>
      <a:lvl7pPr marL="4168437" marR="0" indent="-267058" algn="l" defTabSz="1300459" rtl="0" latinLnBrk="0">
        <a:lnSpc>
          <a:spcPts val="3400"/>
        </a:lnSpc>
        <a:spcBef>
          <a:spcPts val="0"/>
        </a:spcBef>
        <a:spcAft>
          <a:spcPts val="0"/>
        </a:spcAft>
        <a:buClrTx/>
        <a:buSzPct val="100000"/>
        <a:buFont typeface="Arial"/>
        <a:buChar char="•"/>
        <a:tabLst/>
        <a:defRPr sz="2300" b="1" i="0" u="none" strike="noStrike" cap="none" spc="0" baseline="0">
          <a:solidFill>
            <a:schemeClr val="accent1"/>
          </a:solidFill>
          <a:uFillTx/>
          <a:latin typeface="Arial"/>
          <a:ea typeface="Arial"/>
          <a:cs typeface="Arial"/>
          <a:sym typeface="Arial"/>
        </a:defRPr>
      </a:lvl7pPr>
      <a:lvl8pPr marL="4818667" marR="0" indent="-267058" algn="l" defTabSz="1300459" rtl="0" latinLnBrk="0">
        <a:lnSpc>
          <a:spcPts val="3400"/>
        </a:lnSpc>
        <a:spcBef>
          <a:spcPts val="0"/>
        </a:spcBef>
        <a:spcAft>
          <a:spcPts val="0"/>
        </a:spcAft>
        <a:buClrTx/>
        <a:buSzPct val="100000"/>
        <a:buFont typeface="Arial"/>
        <a:buChar char="•"/>
        <a:tabLst/>
        <a:defRPr sz="2300" b="1" i="0" u="none" strike="noStrike" cap="none" spc="0" baseline="0">
          <a:solidFill>
            <a:schemeClr val="accent1"/>
          </a:solidFill>
          <a:uFillTx/>
          <a:latin typeface="Arial"/>
          <a:ea typeface="Arial"/>
          <a:cs typeface="Arial"/>
          <a:sym typeface="Arial"/>
        </a:defRPr>
      </a:lvl8pPr>
      <a:lvl9pPr marL="5468897" marR="0" indent="-267058" algn="l" defTabSz="1300459" rtl="0" latinLnBrk="0">
        <a:lnSpc>
          <a:spcPts val="3400"/>
        </a:lnSpc>
        <a:spcBef>
          <a:spcPts val="0"/>
        </a:spcBef>
        <a:spcAft>
          <a:spcPts val="0"/>
        </a:spcAft>
        <a:buClrTx/>
        <a:buSzPct val="100000"/>
        <a:buFont typeface="Arial"/>
        <a:buChar char="•"/>
        <a:tabLst/>
        <a:defRPr sz="2300" b="1" i="0" u="none" strike="noStrike" cap="none" spc="0" baseline="0">
          <a:solidFill>
            <a:schemeClr val="accent1"/>
          </a:solidFill>
          <a:uFillTx/>
          <a:latin typeface="Arial"/>
          <a:ea typeface="Arial"/>
          <a:cs typeface="Arial"/>
          <a:sym typeface="Arial"/>
        </a:defRPr>
      </a:lvl9pPr>
    </p:bodyStyle>
    <p:otherStyle>
      <a:lvl1pPr marL="0" marR="0" indent="0" algn="r" defTabSz="1300459"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Arial"/>
        </a:defRPr>
      </a:lvl1pPr>
      <a:lvl2pPr marL="0" marR="0" indent="650229" algn="r" defTabSz="1300459"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Arial"/>
        </a:defRPr>
      </a:lvl2pPr>
      <a:lvl3pPr marL="0" marR="0" indent="1300459" algn="r" defTabSz="1300459"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Arial"/>
        </a:defRPr>
      </a:lvl3pPr>
      <a:lvl4pPr marL="0" marR="0" indent="1950690" algn="r" defTabSz="1300459"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Arial"/>
        </a:defRPr>
      </a:lvl4pPr>
      <a:lvl5pPr marL="0" marR="0" indent="2600918" algn="r" defTabSz="1300459"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Arial"/>
        </a:defRPr>
      </a:lvl5pPr>
      <a:lvl6pPr marL="0" marR="0" indent="3251149" algn="r" defTabSz="1300459"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Arial"/>
        </a:defRPr>
      </a:lvl6pPr>
      <a:lvl7pPr marL="0" marR="0" indent="3901378" algn="r" defTabSz="1300459"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Arial"/>
        </a:defRPr>
      </a:lvl7pPr>
      <a:lvl8pPr marL="0" marR="0" indent="4551608" algn="r" defTabSz="1300459"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Arial"/>
        </a:defRPr>
      </a:lvl8pPr>
      <a:lvl9pPr marL="0" marR="0" indent="5201839" algn="r" defTabSz="1300459"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9.xml.rels><?xml version="1.0" encoding="UTF-8" standalone="yes"?>
<Relationships xmlns="http://schemas.openxmlformats.org/package/2006/relationships"><Relationship Id="rId8" Type="http://schemas.openxmlformats.org/officeDocument/2006/relationships/hyperlink" Target="mailto:HR@khio.no" TargetMode="External"/><Relationship Id="rId3" Type="http://schemas.openxmlformats.org/officeDocument/2006/relationships/hyperlink" Target="mailto:snellhall@khio.no" TargetMode="External"/><Relationship Id="rId7" Type="http://schemas.openxmlformats.org/officeDocument/2006/relationships/hyperlink" Target="mailto:kuf-administrasjon@khio.no"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mailto:AnnaEina@khio.no" TargetMode="External"/><Relationship Id="rId5" Type="http://schemas.openxmlformats.org/officeDocument/2006/relationships/hyperlink" Target="mailto:saralook@khio.no" TargetMode="External"/><Relationship Id="rId4" Type="http://schemas.openxmlformats.org/officeDocument/2006/relationships/hyperlink" Target="mailto:boelchri@khio.no"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hyperlink" Target="http://khio.no/en/"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tif"/><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khio.no/intranett/for-ansatte/doktorgradsprogrammet#regelverk"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ti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0" name="Tittel 1"/>
          <p:cNvSpPr txBox="1">
            <a:spLocks noGrp="1"/>
          </p:cNvSpPr>
          <p:nvPr>
            <p:ph type="title"/>
          </p:nvPr>
        </p:nvSpPr>
        <p:spPr>
          <a:xfrm>
            <a:off x="657799" y="2310230"/>
            <a:ext cx="11689202" cy="3921524"/>
          </a:xfrm>
          <a:prstGeom prst="rect">
            <a:avLst/>
          </a:prstGeom>
        </p:spPr>
        <p:txBody>
          <a:bodyPr lIns="0" tIns="0" rIns="0" bIns="0" anchor="t">
            <a:normAutofit/>
          </a:bodyPr>
          <a:lstStyle/>
          <a:p>
            <a:pPr algn="ctr" defTabSz="832294">
              <a:lnSpc>
                <a:spcPts val="4400"/>
              </a:lnSpc>
              <a:defRPr sz="2880">
                <a:solidFill>
                  <a:srgbClr val="000000"/>
                </a:solidFill>
              </a:defRPr>
            </a:pPr>
            <a:r>
              <a:rPr sz="2850"/>
              <a:t>Information meeting on</a:t>
            </a:r>
            <a:br>
              <a:rPr sz="2850" dirty="0"/>
            </a:br>
            <a:r>
              <a:rPr sz="2850"/>
              <a:t>Artistic PhD Fellowship Job Application</a:t>
            </a:r>
            <a:br>
              <a:rPr sz="2850" dirty="0"/>
            </a:br>
            <a:br>
              <a:rPr sz="2850" dirty="0"/>
            </a:br>
            <a:r>
              <a:rPr sz="2850" dirty="0"/>
              <a:t> </a:t>
            </a:r>
            <a:r>
              <a:rPr sz="4600"/>
              <a:t>20</a:t>
            </a:r>
            <a:r>
              <a:rPr lang="nb-NO" sz="4600"/>
              <a:t>26</a:t>
            </a:r>
            <a:br>
              <a:rPr sz="4600" dirty="0"/>
            </a:br>
            <a:r>
              <a:rPr lang="nb-NO" sz="3200" b="0"/>
              <a:t>Manuel Pelmus</a:t>
            </a:r>
            <a:br>
              <a:rPr lang="nb-NO" sz="3200" b="0" dirty="0"/>
            </a:br>
            <a:r>
              <a:rPr lang="nb-NO" sz="3200" b="0"/>
              <a:t>Vice-rector for artistic research</a:t>
            </a:r>
            <a:br>
              <a:rPr lang="nb-NO" sz="2850" b="0" dirty="0"/>
            </a:br>
            <a:r>
              <a:rPr sz="2850" b="0"/>
              <a:t> Head of the PhD Program</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3" name="Footer Placeholder 3"/>
          <p:cNvSpPr txBox="1"/>
          <p:nvPr/>
        </p:nvSpPr>
        <p:spPr>
          <a:xfrm>
            <a:off x="483643" y="9135591"/>
            <a:ext cx="5129009" cy="3894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defTabSz="914400">
              <a:spcBef>
                <a:spcPts val="600"/>
              </a:spcBef>
              <a:defRPr sz="1300">
                <a:solidFill>
                  <a:srgbClr val="404040"/>
                </a:solidFill>
              </a:defRPr>
            </a:lvl1pPr>
          </a:lstStyle>
          <a:p>
            <a:r>
              <a:t>Oslo National Academy of the Arts</a:t>
            </a:r>
          </a:p>
        </p:txBody>
      </p:sp>
      <p:sp>
        <p:nvSpPr>
          <p:cNvPr id="814" name="Title 4"/>
          <p:cNvSpPr txBox="1">
            <a:spLocks noGrp="1"/>
          </p:cNvSpPr>
          <p:nvPr>
            <p:ph type="title"/>
          </p:nvPr>
        </p:nvSpPr>
        <p:spPr>
          <a:xfrm>
            <a:off x="1195660" y="977749"/>
            <a:ext cx="7972450" cy="1413934"/>
          </a:xfrm>
          <a:prstGeom prst="rect">
            <a:avLst/>
          </a:prstGeom>
        </p:spPr>
        <p:txBody>
          <a:bodyPr lIns="45719" tIns="45719" rIns="45719" bIns="45719" anchor="ctr"/>
          <a:lstStyle>
            <a:lvl1pPr defTabSz="914400">
              <a:lnSpc>
                <a:spcPct val="90000"/>
              </a:lnSpc>
              <a:defRPr sz="4500">
                <a:solidFill>
                  <a:srgbClr val="000000"/>
                </a:solidFill>
              </a:defRPr>
            </a:lvl1pPr>
          </a:lstStyle>
          <a:p>
            <a:r>
              <a:t>PhD fellowship position</a:t>
            </a:r>
          </a:p>
        </p:txBody>
      </p:sp>
      <p:sp>
        <p:nvSpPr>
          <p:cNvPr id="815" name="Content Placeholder 5"/>
          <p:cNvSpPr txBox="1">
            <a:spLocks noGrp="1"/>
          </p:cNvSpPr>
          <p:nvPr>
            <p:ph type="body" sz="half" idx="1"/>
          </p:nvPr>
        </p:nvSpPr>
        <p:spPr>
          <a:xfrm>
            <a:off x="1290426" y="2490572"/>
            <a:ext cx="8174048" cy="5387701"/>
          </a:xfrm>
          <a:prstGeom prst="rect">
            <a:avLst/>
          </a:prstGeom>
        </p:spPr>
        <p:txBody>
          <a:bodyPr lIns="45719" tIns="45719" rIns="45719" bIns="45719" anchor="ctr"/>
          <a:lstStyle/>
          <a:p>
            <a:pPr defTabSz="914400">
              <a:lnSpc>
                <a:spcPct val="90000"/>
              </a:lnSpc>
              <a:spcBef>
                <a:spcPts val="2400"/>
              </a:spcBef>
              <a:buSzTx/>
              <a:buNone/>
              <a:defRPr sz="2000">
                <a:solidFill>
                  <a:srgbClr val="000000"/>
                </a:solidFill>
              </a:defRPr>
            </a:pPr>
            <a:r>
              <a:t>3 year full-time position</a:t>
            </a:r>
          </a:p>
          <a:p>
            <a:pPr>
              <a:defRPr sz="2000">
                <a:solidFill>
                  <a:srgbClr val="000000"/>
                </a:solidFill>
              </a:defRPr>
            </a:pPr>
            <a:endParaRPr/>
          </a:p>
          <a:p>
            <a:pPr>
              <a:defRPr sz="2000">
                <a:solidFill>
                  <a:srgbClr val="000000"/>
                </a:solidFill>
              </a:defRPr>
            </a:pPr>
            <a:endParaRPr/>
          </a:p>
          <a:p>
            <a:pPr>
              <a:defRPr sz="2000">
                <a:solidFill>
                  <a:srgbClr val="000000"/>
                </a:solidFill>
              </a:defRPr>
            </a:pPr>
            <a:r>
              <a:t>Workplace on a daily basis is at Oslo National Academy of the Arts. </a:t>
            </a:r>
          </a:p>
          <a:p>
            <a:pPr>
              <a:defRPr sz="2000">
                <a:solidFill>
                  <a:srgbClr val="000000"/>
                </a:solidFill>
              </a:defRPr>
            </a:pPr>
            <a:endParaRPr/>
          </a:p>
          <a:p>
            <a:pPr>
              <a:defRPr sz="2000">
                <a:solidFill>
                  <a:srgbClr val="000000"/>
                </a:solidFill>
              </a:defRPr>
            </a:pPr>
            <a:r>
              <a:rPr>
                <a:solidFill>
                  <a:schemeClr val="accent3"/>
                </a:solidFill>
              </a:rPr>
              <a:t>Application deadline </a:t>
            </a:r>
            <a:r>
              <a:rPr lang="nb-NO">
                <a:solidFill>
                  <a:schemeClr val="accent3"/>
                </a:solidFill>
              </a:rPr>
              <a:t>1.09.2026</a:t>
            </a:r>
          </a:p>
          <a:p>
            <a:pPr>
              <a:defRPr sz="2000">
                <a:solidFill>
                  <a:srgbClr val="000000"/>
                </a:solidFill>
              </a:defRPr>
            </a:pPr>
            <a:endParaRPr/>
          </a:p>
          <a:p>
            <a:pPr>
              <a:defRPr sz="2000">
                <a:solidFill>
                  <a:srgbClr val="000000"/>
                </a:solidFill>
              </a:defRPr>
            </a:pPr>
            <a:r>
              <a:t>Employment as artistic PhD research fellow happens subject to admission to the PhD-</a:t>
            </a:r>
            <a:r>
              <a:rPr err="1"/>
              <a:t>programme</a:t>
            </a:r>
            <a:r>
              <a:t> in artistic research at Oslo National Academy of the Arts.</a:t>
            </a:r>
          </a:p>
        </p:txBody>
      </p:sp>
      <p:sp>
        <p:nvSpPr>
          <p:cNvPr id="816" name="Rectangle 12"/>
          <p:cNvSpPr/>
          <p:nvPr/>
        </p:nvSpPr>
        <p:spPr>
          <a:xfrm>
            <a:off x="10224974" y="0"/>
            <a:ext cx="2779827" cy="9753600"/>
          </a:xfrm>
          <a:prstGeom prst="rect">
            <a:avLst/>
          </a:prstGeom>
          <a:solidFill>
            <a:schemeClr val="accent1"/>
          </a:solidFill>
          <a:ln w="12700">
            <a:miter lim="400000"/>
          </a:ln>
        </p:spPr>
        <p:txBody>
          <a:bodyPr lIns="45719" rIns="45719" anchor="ctr"/>
          <a:lstStyle/>
          <a:p>
            <a:pPr algn="ctr">
              <a:defRPr sz="1300">
                <a:solidFill>
                  <a:srgbClr val="FFFFFF"/>
                </a:solidFill>
              </a:defRPr>
            </a:pPr>
            <a:endParaRPr/>
          </a:p>
        </p:txBody>
      </p:sp>
      <p:sp>
        <p:nvSpPr>
          <p:cNvPr id="817" name="Slide Number Placeholder 2"/>
          <p:cNvSpPr txBox="1">
            <a:spLocks noGrp="1"/>
          </p:cNvSpPr>
          <p:nvPr>
            <p:ph type="sldNum" sz="quarter" idx="2"/>
          </p:nvPr>
        </p:nvSpPr>
        <p:spPr>
          <a:xfrm>
            <a:off x="11579195" y="9181100"/>
            <a:ext cx="275529" cy="27654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chor="ctr">
            <a:normAutofit lnSpcReduction="10000"/>
          </a:bodyPr>
          <a:lstStyle>
            <a:lvl1pPr defTabSz="914400">
              <a:spcBef>
                <a:spcPts val="600"/>
              </a:spcBef>
              <a:defRPr sz="1300">
                <a:solidFill>
                  <a:srgbClr val="FFFFFF"/>
                </a:solidFill>
              </a:defRPr>
            </a:lvl1pPr>
          </a:lstStyle>
          <a:p>
            <a:fld id="{86CB4B4D-7CA3-9044-876B-883B54F8677D}" type="slidenum">
              <a:rPr/>
              <a:t>10</a:t>
            </a:fld>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 name="Footer Placeholder 2"/>
          <p:cNvSpPr txBox="1"/>
          <p:nvPr/>
        </p:nvSpPr>
        <p:spPr>
          <a:xfrm>
            <a:off x="483643" y="9135591"/>
            <a:ext cx="5129009" cy="3894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defTabSz="914400">
              <a:spcBef>
                <a:spcPts val="600"/>
              </a:spcBef>
              <a:defRPr sz="1300">
                <a:solidFill>
                  <a:srgbClr val="404040"/>
                </a:solidFill>
              </a:defRPr>
            </a:lvl1pPr>
          </a:lstStyle>
          <a:p>
            <a:r>
              <a:t>Oslo National Academy of the Arts</a:t>
            </a:r>
          </a:p>
        </p:txBody>
      </p:sp>
      <p:sp>
        <p:nvSpPr>
          <p:cNvPr id="820" name="Title 1"/>
          <p:cNvSpPr txBox="1">
            <a:spLocks noGrp="1"/>
          </p:cNvSpPr>
          <p:nvPr>
            <p:ph type="title"/>
          </p:nvPr>
        </p:nvSpPr>
        <p:spPr>
          <a:xfrm>
            <a:off x="1195660" y="977749"/>
            <a:ext cx="7972450" cy="1413934"/>
          </a:xfrm>
          <a:prstGeom prst="rect">
            <a:avLst/>
          </a:prstGeom>
        </p:spPr>
        <p:txBody>
          <a:bodyPr lIns="45719" tIns="45719" rIns="45719" bIns="45719" anchor="ctr"/>
          <a:lstStyle>
            <a:lvl1pPr defTabSz="914400">
              <a:lnSpc>
                <a:spcPct val="90000"/>
              </a:lnSpc>
              <a:defRPr sz="4500">
                <a:solidFill>
                  <a:srgbClr val="000000"/>
                </a:solidFill>
              </a:defRPr>
            </a:lvl1pPr>
          </a:lstStyle>
          <a:p>
            <a:r>
              <a:t>Application</a:t>
            </a:r>
          </a:p>
        </p:txBody>
      </p:sp>
      <p:sp>
        <p:nvSpPr>
          <p:cNvPr id="821" name="Content Placeholder 4"/>
          <p:cNvSpPr txBox="1">
            <a:spLocks noGrp="1"/>
          </p:cNvSpPr>
          <p:nvPr>
            <p:ph type="body" sz="half" idx="1"/>
          </p:nvPr>
        </p:nvSpPr>
        <p:spPr>
          <a:xfrm>
            <a:off x="1133951" y="2490572"/>
            <a:ext cx="7158360" cy="5387701"/>
          </a:xfrm>
          <a:prstGeom prst="rect">
            <a:avLst/>
          </a:prstGeom>
        </p:spPr>
        <p:txBody>
          <a:bodyPr lIns="45719" tIns="45719" rIns="45719" bIns="45719" anchor="ctr"/>
          <a:lstStyle/>
          <a:p>
            <a:pPr indent="-228600" defTabSz="914400">
              <a:lnSpc>
                <a:spcPct val="100000"/>
              </a:lnSpc>
              <a:spcBef>
                <a:spcPts val="600"/>
              </a:spcBef>
              <a:buChar char="•"/>
              <a:defRPr sz="1700">
                <a:solidFill>
                  <a:srgbClr val="000000"/>
                </a:solidFill>
              </a:defRPr>
            </a:pPr>
            <a:r>
              <a:t>  Send electronically at jobbnorge.no.</a:t>
            </a:r>
            <a:endParaRPr lang="nb-NO"/>
          </a:p>
          <a:p>
            <a:pPr indent="-228600" defTabSz="914400">
              <a:lnSpc>
                <a:spcPct val="100000"/>
              </a:lnSpc>
              <a:spcBef>
                <a:spcPts val="600"/>
              </a:spcBef>
              <a:buChar char="•"/>
              <a:defRPr sz="1700">
                <a:solidFill>
                  <a:srgbClr val="000000"/>
                </a:solidFill>
              </a:defRPr>
            </a:pPr>
            <a:r>
              <a:t>  Deadline</a:t>
            </a:r>
            <a:r>
              <a:rPr lang="nb-NO"/>
              <a:t>: September </a:t>
            </a:r>
            <a:r>
              <a:t>1</a:t>
            </a:r>
            <a:r>
              <a:rPr baseline="30000"/>
              <a:t>st</a:t>
            </a:r>
            <a:r>
              <a:t> </a:t>
            </a:r>
            <a:r>
              <a:rPr lang="nb-NO"/>
              <a:t>2026</a:t>
            </a:r>
            <a:endParaRPr/>
          </a:p>
          <a:p>
            <a:pPr indent="-228600" defTabSz="914400">
              <a:lnSpc>
                <a:spcPct val="100000"/>
              </a:lnSpc>
              <a:spcBef>
                <a:spcPts val="600"/>
              </a:spcBef>
              <a:buChar char="•"/>
              <a:defRPr sz="1700">
                <a:solidFill>
                  <a:srgbClr val="000000"/>
                </a:solidFill>
              </a:defRPr>
            </a:pPr>
            <a:r>
              <a:t>  Attachments</a:t>
            </a:r>
          </a:p>
          <a:p>
            <a:pPr marL="571500" lvl="1" indent="-342900" defTabSz="914400">
              <a:lnSpc>
                <a:spcPct val="100000"/>
              </a:lnSpc>
              <a:spcBef>
                <a:spcPts val="600"/>
              </a:spcBef>
              <a:buFontTx/>
              <a:buAutoNum type="arabicPeriod"/>
              <a:defRPr sz="1700">
                <a:solidFill>
                  <a:srgbClr val="000000"/>
                </a:solidFill>
              </a:defRPr>
            </a:pPr>
            <a:r>
              <a:t>Completed application attachment form</a:t>
            </a:r>
            <a:endParaRPr b="1"/>
          </a:p>
          <a:p>
            <a:pPr marL="571500" lvl="1" indent="-342900" defTabSz="914400">
              <a:lnSpc>
                <a:spcPct val="100000"/>
              </a:lnSpc>
              <a:spcBef>
                <a:spcPts val="600"/>
              </a:spcBef>
              <a:buFontTx/>
              <a:buAutoNum type="arabicPeriod"/>
              <a:defRPr sz="1700">
                <a:solidFill>
                  <a:srgbClr val="000000"/>
                </a:solidFill>
              </a:defRPr>
            </a:pPr>
            <a:r>
              <a:t>Documentation of the education and the qualifications that are required for a position as a research fellow and admission to the PhD </a:t>
            </a:r>
            <a:r>
              <a:rPr err="1"/>
              <a:t>programme</a:t>
            </a:r>
            <a:r>
              <a:t>, </a:t>
            </a:r>
            <a:r>
              <a:rPr err="1"/>
              <a:t>ie</a:t>
            </a:r>
            <a:r>
              <a:t>. master’s degree in performing or creative arts in the relevant art discipline, (diploma or documentation of similar level of competence).</a:t>
            </a:r>
            <a:endParaRPr b="1"/>
          </a:p>
          <a:p>
            <a:pPr marL="571500" lvl="1" indent="-342900" defTabSz="914400">
              <a:lnSpc>
                <a:spcPct val="100000"/>
              </a:lnSpc>
              <a:spcBef>
                <a:spcPts val="600"/>
              </a:spcBef>
              <a:buFontTx/>
              <a:buAutoNum type="arabicPeriod"/>
              <a:defRPr sz="1700">
                <a:solidFill>
                  <a:srgbClr val="000000"/>
                </a:solidFill>
              </a:defRPr>
            </a:pPr>
            <a:r>
              <a:t>Complete CV</a:t>
            </a:r>
            <a:endParaRPr b="1"/>
          </a:p>
          <a:p>
            <a:pPr marL="571500" lvl="1" indent="-342900" defTabSz="914400">
              <a:lnSpc>
                <a:spcPct val="100000"/>
              </a:lnSpc>
              <a:spcBef>
                <a:spcPts val="600"/>
              </a:spcBef>
              <a:buFontTx/>
              <a:buAutoNum type="arabicPeriod"/>
              <a:defRPr sz="1700">
                <a:solidFill>
                  <a:srgbClr val="000000"/>
                </a:solidFill>
              </a:defRPr>
            </a:pPr>
            <a:r>
              <a:t>Documentation of artistic practice. </a:t>
            </a:r>
            <a:endParaRPr b="1"/>
          </a:p>
          <a:p>
            <a:pPr marL="1174750" lvl="3" indent="-342900" defTabSz="914400">
              <a:lnSpc>
                <a:spcPct val="100000"/>
              </a:lnSpc>
              <a:spcBef>
                <a:spcPts val="600"/>
              </a:spcBef>
              <a:defRPr sz="1700">
                <a:solidFill>
                  <a:srgbClr val="000000"/>
                </a:solidFill>
              </a:defRPr>
            </a:pPr>
            <a:r>
              <a:t>up to 10 works</a:t>
            </a:r>
          </a:p>
          <a:p>
            <a:pPr marL="1174750" lvl="3" indent="-342900" defTabSz="914400">
              <a:lnSpc>
                <a:spcPct val="100000"/>
              </a:lnSpc>
              <a:spcBef>
                <a:spcPts val="600"/>
              </a:spcBef>
              <a:defRPr sz="1700">
                <a:solidFill>
                  <a:srgbClr val="000000"/>
                </a:solidFill>
              </a:defRPr>
            </a:pPr>
            <a:r>
              <a:t>submitted digitally and in one PDF file, can contain links</a:t>
            </a:r>
          </a:p>
          <a:p>
            <a:pPr indent="-228600" defTabSz="914400">
              <a:lnSpc>
                <a:spcPct val="100000"/>
              </a:lnSpc>
              <a:spcBef>
                <a:spcPts val="600"/>
              </a:spcBef>
              <a:buChar char="•"/>
              <a:defRPr sz="1700">
                <a:solidFill>
                  <a:srgbClr val="000000"/>
                </a:solidFill>
              </a:defRPr>
            </a:pPr>
            <a:r>
              <a:t>  Scandinavian language or in English.</a:t>
            </a:r>
          </a:p>
          <a:p>
            <a:pPr indent="-228600" defTabSz="914400">
              <a:lnSpc>
                <a:spcPct val="100000"/>
              </a:lnSpc>
              <a:spcBef>
                <a:spcPts val="600"/>
              </a:spcBef>
              <a:buChar char="•"/>
              <a:defRPr sz="1700">
                <a:solidFill>
                  <a:srgbClr val="000000"/>
                </a:solidFill>
              </a:defRPr>
            </a:pPr>
            <a:r>
              <a:t>  Only material submitted to the application portal by the application deadline will be taken into consideration. Applications lacking the required attachments will not be taken into consideration.</a:t>
            </a:r>
          </a:p>
        </p:txBody>
      </p:sp>
      <p:sp>
        <p:nvSpPr>
          <p:cNvPr id="822" name="Rectangle 11"/>
          <p:cNvSpPr/>
          <p:nvPr/>
        </p:nvSpPr>
        <p:spPr>
          <a:xfrm>
            <a:off x="10224974" y="0"/>
            <a:ext cx="2779827" cy="9753600"/>
          </a:xfrm>
          <a:prstGeom prst="rect">
            <a:avLst/>
          </a:prstGeom>
          <a:solidFill>
            <a:schemeClr val="accent1"/>
          </a:solidFill>
          <a:ln w="12700">
            <a:miter lim="400000"/>
          </a:ln>
        </p:spPr>
        <p:txBody>
          <a:bodyPr lIns="45719" rIns="45719" anchor="ctr"/>
          <a:lstStyle/>
          <a:p>
            <a:pPr algn="ctr">
              <a:defRPr sz="1300">
                <a:solidFill>
                  <a:srgbClr val="FFFFFF"/>
                </a:solidFill>
              </a:defRPr>
            </a:pPr>
            <a:endParaRPr/>
          </a:p>
        </p:txBody>
      </p:sp>
      <p:sp>
        <p:nvSpPr>
          <p:cNvPr id="823" name="Slide Number Placeholder 3"/>
          <p:cNvSpPr txBox="1">
            <a:spLocks noGrp="1"/>
          </p:cNvSpPr>
          <p:nvPr>
            <p:ph type="sldNum" sz="quarter" idx="2"/>
          </p:nvPr>
        </p:nvSpPr>
        <p:spPr>
          <a:xfrm>
            <a:off x="11566942" y="9181100"/>
            <a:ext cx="287782" cy="27654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chor="ctr">
            <a:normAutofit lnSpcReduction="10000"/>
          </a:bodyPr>
          <a:lstStyle>
            <a:lvl1pPr defTabSz="914400">
              <a:spcBef>
                <a:spcPts val="600"/>
              </a:spcBef>
              <a:defRPr sz="1300">
                <a:solidFill>
                  <a:srgbClr val="FFFFFF"/>
                </a:solidFill>
              </a:defRPr>
            </a:lvl1pPr>
          </a:lstStyle>
          <a:p>
            <a:fld id="{86CB4B4D-7CA3-9044-876B-883B54F8677D}" type="slidenum">
              <a:rPr/>
              <a:t>11</a:t>
            </a:fld>
            <a:endParaRP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5" name="Footer Placeholder 3"/>
          <p:cNvSpPr txBox="1"/>
          <p:nvPr/>
        </p:nvSpPr>
        <p:spPr>
          <a:xfrm>
            <a:off x="483643" y="9135591"/>
            <a:ext cx="5129009" cy="3894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defTabSz="914400">
              <a:spcBef>
                <a:spcPts val="600"/>
              </a:spcBef>
              <a:defRPr sz="1300">
                <a:solidFill>
                  <a:srgbClr val="404040"/>
                </a:solidFill>
              </a:defRPr>
            </a:lvl1pPr>
          </a:lstStyle>
          <a:p>
            <a:r>
              <a:t>Oslo National Academy of the Arts</a:t>
            </a:r>
          </a:p>
        </p:txBody>
      </p:sp>
      <p:sp>
        <p:nvSpPr>
          <p:cNvPr id="826" name="Title 1"/>
          <p:cNvSpPr txBox="1">
            <a:spLocks noGrp="1"/>
          </p:cNvSpPr>
          <p:nvPr>
            <p:ph type="title"/>
          </p:nvPr>
        </p:nvSpPr>
        <p:spPr>
          <a:xfrm>
            <a:off x="1195660" y="977749"/>
            <a:ext cx="7972450" cy="1413934"/>
          </a:xfrm>
          <a:prstGeom prst="rect">
            <a:avLst/>
          </a:prstGeom>
        </p:spPr>
        <p:txBody>
          <a:bodyPr lIns="45719" tIns="45719" rIns="45719" bIns="45719" anchor="ctr"/>
          <a:lstStyle/>
          <a:p>
            <a:pPr defTabSz="914400">
              <a:lnSpc>
                <a:spcPct val="90000"/>
              </a:lnSpc>
              <a:defRPr sz="3900">
                <a:solidFill>
                  <a:srgbClr val="000000"/>
                </a:solidFill>
              </a:defRPr>
            </a:pPr>
            <a:r>
              <a:t>The project description –</a:t>
            </a:r>
            <a:br/>
            <a:r>
              <a:t>what do you need to research?</a:t>
            </a:r>
          </a:p>
        </p:txBody>
      </p:sp>
      <p:sp>
        <p:nvSpPr>
          <p:cNvPr id="827" name="Content Placeholder 4"/>
          <p:cNvSpPr txBox="1">
            <a:spLocks noGrp="1"/>
          </p:cNvSpPr>
          <p:nvPr>
            <p:ph type="body" sz="half" idx="1"/>
          </p:nvPr>
        </p:nvSpPr>
        <p:spPr>
          <a:xfrm>
            <a:off x="1186109" y="2725284"/>
            <a:ext cx="7158360" cy="5387701"/>
          </a:xfrm>
          <a:prstGeom prst="rect">
            <a:avLst/>
          </a:prstGeom>
        </p:spPr>
        <p:txBody>
          <a:bodyPr lIns="45719" tIns="45719" rIns="45719" bIns="45719" anchor="ctr">
            <a:normAutofit lnSpcReduction="10000"/>
          </a:bodyPr>
          <a:lstStyle/>
          <a:p>
            <a:pPr marL="332613" indent="-221742" defTabSz="886968">
              <a:lnSpc>
                <a:spcPct val="100000"/>
              </a:lnSpc>
              <a:spcBef>
                <a:spcPts val="800"/>
              </a:spcBef>
              <a:buChar char="•"/>
              <a:defRPr sz="2910">
                <a:solidFill>
                  <a:srgbClr val="000000"/>
                </a:solidFill>
              </a:defRPr>
            </a:pPr>
            <a:r>
              <a:t>Art / design / performance  practice</a:t>
            </a:r>
          </a:p>
          <a:p>
            <a:pPr marL="332613" indent="-221742" defTabSz="886968">
              <a:lnSpc>
                <a:spcPct val="100000"/>
              </a:lnSpc>
              <a:spcBef>
                <a:spcPts val="800"/>
              </a:spcBef>
              <a:buChar char="•"/>
              <a:defRPr sz="2910">
                <a:solidFill>
                  <a:srgbClr val="000000"/>
                </a:solidFill>
              </a:defRPr>
            </a:pPr>
            <a:r>
              <a:t>Research question(s)</a:t>
            </a:r>
          </a:p>
          <a:p>
            <a:pPr marL="332613" indent="-221742" defTabSz="886968">
              <a:lnSpc>
                <a:spcPct val="100000"/>
              </a:lnSpc>
              <a:spcBef>
                <a:spcPts val="800"/>
              </a:spcBef>
              <a:buChar char="•"/>
              <a:defRPr sz="2910">
                <a:solidFill>
                  <a:srgbClr val="000000"/>
                </a:solidFill>
              </a:defRPr>
            </a:pPr>
            <a:r>
              <a:t>Context</a:t>
            </a:r>
          </a:p>
          <a:p>
            <a:pPr marL="332613" indent="-221742" defTabSz="886968">
              <a:lnSpc>
                <a:spcPct val="100000"/>
              </a:lnSpc>
              <a:spcBef>
                <a:spcPts val="800"/>
              </a:spcBef>
              <a:buChar char="•"/>
              <a:defRPr sz="2910">
                <a:solidFill>
                  <a:srgbClr val="000000"/>
                </a:solidFill>
              </a:defRPr>
            </a:pPr>
            <a:r>
              <a:t>Methods</a:t>
            </a:r>
          </a:p>
          <a:p>
            <a:pPr marL="332613" indent="-221742" defTabSz="886968">
              <a:lnSpc>
                <a:spcPct val="100000"/>
              </a:lnSpc>
              <a:spcBef>
                <a:spcPts val="800"/>
              </a:spcBef>
              <a:buChar char="•"/>
              <a:defRPr sz="2910">
                <a:solidFill>
                  <a:srgbClr val="000000"/>
                </a:solidFill>
              </a:defRPr>
            </a:pPr>
            <a:r>
              <a:t>Result(s)</a:t>
            </a:r>
          </a:p>
          <a:p>
            <a:pPr marL="332613" indent="-221742" defTabSz="886968">
              <a:lnSpc>
                <a:spcPct val="100000"/>
              </a:lnSpc>
              <a:spcBef>
                <a:spcPts val="800"/>
              </a:spcBef>
              <a:buChar char="•"/>
              <a:defRPr sz="2910">
                <a:solidFill>
                  <a:srgbClr val="000000"/>
                </a:solidFill>
              </a:defRPr>
            </a:pPr>
            <a:r>
              <a:t>Documentation</a:t>
            </a:r>
          </a:p>
          <a:p>
            <a:pPr marL="332613" indent="-221742" defTabSz="886968">
              <a:lnSpc>
                <a:spcPct val="100000"/>
              </a:lnSpc>
              <a:spcBef>
                <a:spcPts val="800"/>
              </a:spcBef>
              <a:buChar char="•"/>
              <a:defRPr sz="2910">
                <a:solidFill>
                  <a:srgbClr val="000000"/>
                </a:solidFill>
              </a:defRPr>
            </a:pPr>
            <a:r>
              <a:t>Reflection</a:t>
            </a:r>
          </a:p>
          <a:p>
            <a:pPr marL="332613" indent="-221742" defTabSz="886968">
              <a:lnSpc>
                <a:spcPct val="100000"/>
              </a:lnSpc>
              <a:spcBef>
                <a:spcPts val="800"/>
              </a:spcBef>
              <a:buChar char="•"/>
              <a:defRPr sz="2910">
                <a:solidFill>
                  <a:srgbClr val="000000"/>
                </a:solidFill>
              </a:defRPr>
            </a:pPr>
            <a:r>
              <a:t>Ethics</a:t>
            </a:r>
          </a:p>
          <a:p>
            <a:pPr marL="332613" indent="-221742" defTabSz="886968">
              <a:lnSpc>
                <a:spcPct val="100000"/>
              </a:lnSpc>
              <a:spcBef>
                <a:spcPts val="800"/>
              </a:spcBef>
              <a:buChar char="•"/>
              <a:defRPr sz="2910">
                <a:solidFill>
                  <a:srgbClr val="000000"/>
                </a:solidFill>
              </a:defRPr>
            </a:pPr>
            <a:endParaRPr/>
          </a:p>
          <a:p>
            <a:pPr marL="332613" indent="-221742" defTabSz="886968">
              <a:lnSpc>
                <a:spcPct val="100000"/>
              </a:lnSpc>
              <a:spcBef>
                <a:spcPts val="800"/>
              </a:spcBef>
              <a:buChar char="•"/>
              <a:defRPr sz="2910">
                <a:solidFill>
                  <a:srgbClr val="000000"/>
                </a:solidFill>
              </a:defRPr>
            </a:pPr>
            <a:r>
              <a:t>Maximum 3500 words</a:t>
            </a:r>
          </a:p>
        </p:txBody>
      </p:sp>
      <p:sp>
        <p:nvSpPr>
          <p:cNvPr id="828" name="Rectangle 11"/>
          <p:cNvSpPr/>
          <p:nvPr/>
        </p:nvSpPr>
        <p:spPr>
          <a:xfrm>
            <a:off x="10224974" y="0"/>
            <a:ext cx="2779827" cy="9753600"/>
          </a:xfrm>
          <a:prstGeom prst="rect">
            <a:avLst/>
          </a:prstGeom>
          <a:solidFill>
            <a:schemeClr val="accent1"/>
          </a:solidFill>
          <a:ln w="12700">
            <a:miter lim="400000"/>
          </a:ln>
        </p:spPr>
        <p:txBody>
          <a:bodyPr lIns="45719" rIns="45719" anchor="ctr"/>
          <a:lstStyle/>
          <a:p>
            <a:pPr algn="ctr">
              <a:defRPr sz="1300">
                <a:solidFill>
                  <a:srgbClr val="FFFFFF"/>
                </a:solidFill>
              </a:defRPr>
            </a:pPr>
            <a:endParaRPr/>
          </a:p>
        </p:txBody>
      </p:sp>
      <p:sp>
        <p:nvSpPr>
          <p:cNvPr id="829" name="Slide Number Placeholder 2"/>
          <p:cNvSpPr txBox="1">
            <a:spLocks noGrp="1"/>
          </p:cNvSpPr>
          <p:nvPr>
            <p:ph type="sldNum" sz="quarter" idx="2"/>
          </p:nvPr>
        </p:nvSpPr>
        <p:spPr>
          <a:xfrm>
            <a:off x="11566942" y="9181100"/>
            <a:ext cx="287782" cy="27654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chor="ctr">
            <a:normAutofit lnSpcReduction="10000"/>
          </a:bodyPr>
          <a:lstStyle>
            <a:lvl1pPr defTabSz="914400">
              <a:spcBef>
                <a:spcPts val="600"/>
              </a:spcBef>
              <a:defRPr sz="1300">
                <a:solidFill>
                  <a:srgbClr val="FFFFFF"/>
                </a:solidFill>
              </a:defRPr>
            </a:lvl1pPr>
          </a:lstStyle>
          <a:p>
            <a:fld id="{86CB4B4D-7CA3-9044-876B-883B54F8677D}" type="slidenum">
              <a:rPr/>
              <a:t>12</a:t>
            </a:fld>
            <a:endParaRP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1" name="Budget…"/>
          <p:cNvSpPr txBox="1">
            <a:spLocks noGrp="1"/>
          </p:cNvSpPr>
          <p:nvPr>
            <p:ph type="title"/>
          </p:nvPr>
        </p:nvSpPr>
        <p:spPr>
          <a:xfrm>
            <a:off x="665999" y="667244"/>
            <a:ext cx="11688562" cy="8086779"/>
          </a:xfrm>
          <a:prstGeom prst="rect">
            <a:avLst/>
          </a:prstGeom>
        </p:spPr>
        <p:txBody>
          <a:bodyPr lIns="0" tIns="0" rIns="0" bIns="0" anchor="t">
            <a:normAutofit/>
          </a:bodyPr>
          <a:lstStyle/>
          <a:p>
            <a:pPr>
              <a:lnSpc>
                <a:spcPct val="100000"/>
              </a:lnSpc>
              <a:defRPr>
                <a:solidFill>
                  <a:srgbClr val="000000"/>
                </a:solidFill>
              </a:defRPr>
            </a:pPr>
            <a:r>
              <a:t>Budget</a:t>
            </a:r>
          </a:p>
          <a:p>
            <a:pPr>
              <a:lnSpc>
                <a:spcPct val="100000"/>
              </a:lnSpc>
              <a:defRPr>
                <a:solidFill>
                  <a:srgbClr val="000000"/>
                </a:solidFill>
              </a:defRPr>
            </a:pPr>
            <a:endParaRPr/>
          </a:p>
          <a:p>
            <a:pPr defTabSz="914400">
              <a:lnSpc>
                <a:spcPct val="100000"/>
              </a:lnSpc>
              <a:spcBef>
                <a:spcPts val="600"/>
              </a:spcBef>
              <a:buFont typeface="Arial"/>
              <a:defRPr sz="2300" b="0">
                <a:solidFill>
                  <a:srgbClr val="000000"/>
                </a:solidFill>
              </a:defRPr>
            </a:pPr>
            <a:r>
              <a:t>Include all costs related to the implementation of the project, such as expenses for activities and research over the full project period (e.g., travels relating to studies, projects, literature, equipment, materials, purchases of goods and services), production costs related to presentation of artistic work(s) for the mid-term assessment and final assessment, documentation, publications, dissemination on web, various costs, etc.</a:t>
            </a:r>
          </a:p>
          <a:p>
            <a:pPr defTabSz="914400">
              <a:lnSpc>
                <a:spcPct val="100000"/>
              </a:lnSpc>
              <a:spcBef>
                <a:spcPts val="600"/>
              </a:spcBef>
              <a:buFont typeface="Arial"/>
              <a:defRPr sz="2300" b="0">
                <a:solidFill>
                  <a:srgbClr val="000000"/>
                </a:solidFill>
              </a:defRPr>
            </a:pPr>
            <a:endParaRPr/>
          </a:p>
          <a:p>
            <a:pPr defTabSz="914400">
              <a:lnSpc>
                <a:spcPct val="100000"/>
              </a:lnSpc>
              <a:spcBef>
                <a:spcPts val="600"/>
              </a:spcBef>
              <a:buFont typeface="Arial"/>
              <a:defRPr sz="2300" b="0">
                <a:solidFill>
                  <a:srgbClr val="000000"/>
                </a:solidFill>
              </a:defRPr>
            </a:pPr>
            <a:r>
              <a:t>Detail costs per year. It should be made clear whether the project includes external funding. The budget can be based on a project grant from the Oslo National Academy of the Arts up to NOK 300,000,- in total for the entire fellowship period.</a:t>
            </a:r>
          </a:p>
          <a:p>
            <a:pPr defTabSz="914400">
              <a:lnSpc>
                <a:spcPct val="100000"/>
              </a:lnSpc>
              <a:spcBef>
                <a:spcPts val="600"/>
              </a:spcBef>
              <a:buFont typeface="Arial"/>
              <a:defRPr sz="2300" b="0">
                <a:solidFill>
                  <a:srgbClr val="000000"/>
                </a:solidFill>
              </a:defRPr>
            </a:pPr>
            <a:endParaRPr/>
          </a:p>
          <a:p>
            <a:pPr defTabSz="914400">
              <a:lnSpc>
                <a:spcPct val="100000"/>
              </a:lnSpc>
              <a:spcBef>
                <a:spcPts val="600"/>
              </a:spcBef>
              <a:buFont typeface="Arial"/>
              <a:defRPr sz="2300" b="0">
                <a:solidFill>
                  <a:srgbClr val="000000"/>
                </a:solidFill>
              </a:defRPr>
            </a:pPr>
            <a:r>
              <a:t>The following expenses are not to be included in the budget:</a:t>
            </a:r>
          </a:p>
          <a:p>
            <a:pPr defTabSz="914400">
              <a:lnSpc>
                <a:spcPct val="100000"/>
              </a:lnSpc>
              <a:spcBef>
                <a:spcPts val="600"/>
              </a:spcBef>
              <a:buFont typeface="Arial"/>
              <a:defRPr sz="2300" b="0">
                <a:solidFill>
                  <a:srgbClr val="000000"/>
                </a:solidFill>
              </a:defRPr>
            </a:pPr>
            <a:r>
              <a:t>- Salary for research fellow and supervisors</a:t>
            </a:r>
          </a:p>
          <a:p>
            <a:pPr defTabSz="914400">
              <a:lnSpc>
                <a:spcPct val="100000"/>
              </a:lnSpc>
              <a:spcBef>
                <a:spcPts val="600"/>
              </a:spcBef>
              <a:buFont typeface="Arial"/>
              <a:defRPr sz="2300" b="0">
                <a:solidFill>
                  <a:srgbClr val="000000"/>
                </a:solidFill>
              </a:defRPr>
            </a:pPr>
            <a:r>
              <a:t>- Office space at Oslo National Academy of the Arts</a:t>
            </a:r>
          </a:p>
          <a:p>
            <a:pPr defTabSz="914400">
              <a:lnSpc>
                <a:spcPct val="100000"/>
              </a:lnSpc>
              <a:spcBef>
                <a:spcPts val="600"/>
              </a:spcBef>
              <a:buFont typeface="Arial"/>
              <a:defRPr sz="2300" b="0">
                <a:solidFill>
                  <a:srgbClr val="000000"/>
                </a:solidFill>
              </a:defRPr>
            </a:pPr>
            <a:r>
              <a:t>- </a:t>
            </a:r>
            <a:r>
              <a:rPr lang="nb-NO"/>
              <a:t>Phone</a:t>
            </a:r>
            <a:r>
              <a:t> and computer</a:t>
            </a:r>
          </a:p>
          <a:p>
            <a:pPr defTabSz="914400">
              <a:lnSpc>
                <a:spcPct val="100000"/>
              </a:lnSpc>
              <a:spcBef>
                <a:spcPts val="600"/>
              </a:spcBef>
              <a:buFont typeface="Arial"/>
              <a:defRPr sz="2300" b="0">
                <a:solidFill>
                  <a:srgbClr val="000000"/>
                </a:solidFill>
              </a:defRPr>
            </a:pPr>
            <a:r>
              <a:t>- Costs related to participation in the National Research School. </a:t>
            </a:r>
          </a:p>
          <a:p>
            <a:pPr defTabSz="914400">
              <a:lnSpc>
                <a:spcPct val="100000"/>
              </a:lnSpc>
              <a:spcBef>
                <a:spcPts val="600"/>
              </a:spcBef>
              <a:buFont typeface="Arial"/>
              <a:defRPr sz="2300" b="0">
                <a:solidFill>
                  <a:srgbClr val="000000"/>
                </a:solidFill>
              </a:defRPr>
            </a:pPr>
            <a:r>
              <a:t>These expenses are accounted for separately.</a:t>
            </a:r>
          </a:p>
        </p:txBody>
      </p:sp>
      <p:sp>
        <p:nvSpPr>
          <p:cNvPr id="832" name="Lysbildenummer"/>
          <p:cNvSpPr txBox="1">
            <a:spLocks noGrp="1"/>
          </p:cNvSpPr>
          <p:nvPr>
            <p:ph type="sldNum" sz="quarter" idx="2"/>
          </p:nvPr>
        </p:nvSpPr>
        <p:spPr>
          <a:xfrm>
            <a:off x="6150719" y="9155752"/>
            <a:ext cx="168090" cy="14783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13</a:t>
            </a:fld>
            <a:endParaRP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4" name="Plassholder for bunntekst 3"/>
          <p:cNvSpPr txBox="1"/>
          <p:nvPr/>
        </p:nvSpPr>
        <p:spPr>
          <a:xfrm>
            <a:off x="6667200" y="9155752"/>
            <a:ext cx="5687361" cy="1478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sz="1100">
                <a:solidFill>
                  <a:schemeClr val="accent1"/>
                </a:solidFill>
              </a:defRPr>
            </a:lvl1pPr>
          </a:lstStyle>
          <a:p>
            <a:r>
              <a:t>Oslo National Academy of the Arts</a:t>
            </a:r>
          </a:p>
        </p:txBody>
      </p:sp>
      <p:sp>
        <p:nvSpPr>
          <p:cNvPr id="835" name="Tittel 1"/>
          <p:cNvSpPr txBox="1">
            <a:spLocks noGrp="1"/>
          </p:cNvSpPr>
          <p:nvPr>
            <p:ph type="title"/>
          </p:nvPr>
        </p:nvSpPr>
        <p:spPr>
          <a:xfrm>
            <a:off x="1240475" y="893090"/>
            <a:ext cx="10523850" cy="7967420"/>
          </a:xfrm>
          <a:prstGeom prst="rect">
            <a:avLst/>
          </a:prstGeom>
        </p:spPr>
        <p:txBody>
          <a:bodyPr lIns="0" tIns="0" rIns="0" bIns="0" anchor="t">
            <a:normAutofit/>
          </a:bodyPr>
          <a:lstStyle/>
          <a:p>
            <a:pPr defTabSz="988349">
              <a:lnSpc>
                <a:spcPts val="5200"/>
              </a:lnSpc>
              <a:defRPr sz="2736">
                <a:solidFill>
                  <a:srgbClr val="000000"/>
                </a:solidFill>
              </a:defRPr>
            </a:pPr>
            <a:br>
              <a:rPr sz="2700"/>
            </a:br>
            <a:br>
              <a:rPr sz="2700"/>
            </a:br>
            <a:r>
              <a:rPr sz="2700"/>
              <a:t>       </a:t>
            </a:r>
            <a:br>
              <a:rPr sz="2700"/>
            </a:br>
            <a:r>
              <a:rPr sz="2700"/>
              <a:t>       </a:t>
            </a:r>
            <a:br>
              <a:rPr sz="2700"/>
            </a:br>
            <a:endParaRPr/>
          </a:p>
        </p:txBody>
      </p:sp>
      <p:sp>
        <p:nvSpPr>
          <p:cNvPr id="836" name="Plassholder for lysbildenummer 2"/>
          <p:cNvSpPr txBox="1">
            <a:spLocks noGrp="1"/>
          </p:cNvSpPr>
          <p:nvPr>
            <p:ph type="sldNum" sz="quarter" idx="2"/>
          </p:nvPr>
        </p:nvSpPr>
        <p:spPr>
          <a:xfrm>
            <a:off x="6150719" y="9155752"/>
            <a:ext cx="168090" cy="14783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14</a:t>
            </a:fld>
            <a:endParaRP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3" name="Plassholder for bunntekst 2"/>
          <p:cNvSpPr txBox="1"/>
          <p:nvPr/>
        </p:nvSpPr>
        <p:spPr>
          <a:xfrm>
            <a:off x="6667200" y="9155752"/>
            <a:ext cx="5687361" cy="1478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sz="1100">
                <a:solidFill>
                  <a:srgbClr val="00AF3F"/>
                </a:solidFill>
              </a:defRPr>
            </a:lvl1pPr>
          </a:lstStyle>
          <a:p>
            <a:r>
              <a:t>Oslo National Academy of the Arts</a:t>
            </a:r>
          </a:p>
        </p:txBody>
      </p:sp>
      <p:sp>
        <p:nvSpPr>
          <p:cNvPr id="844" name="Tittel 1"/>
          <p:cNvSpPr txBox="1">
            <a:spLocks noGrp="1"/>
          </p:cNvSpPr>
          <p:nvPr>
            <p:ph type="title"/>
          </p:nvPr>
        </p:nvSpPr>
        <p:spPr>
          <a:prstGeom prst="rect">
            <a:avLst/>
          </a:prstGeom>
        </p:spPr>
        <p:txBody>
          <a:bodyPr lIns="0" tIns="0" rIns="0" bIns="0" anchor="t">
            <a:normAutofit/>
          </a:bodyPr>
          <a:lstStyle>
            <a:lvl1pPr>
              <a:defRPr>
                <a:solidFill>
                  <a:schemeClr val="accent4"/>
                </a:solidFill>
              </a:defRPr>
            </a:lvl1pPr>
          </a:lstStyle>
          <a:p>
            <a:r>
              <a:t>Position as artistic PhD fellow at the Department of </a:t>
            </a:r>
            <a:r>
              <a:rPr lang="nb-NO"/>
              <a:t>Dance</a:t>
            </a:r>
            <a:endParaRPr/>
          </a:p>
        </p:txBody>
      </p:sp>
      <p:sp>
        <p:nvSpPr>
          <p:cNvPr id="845" name="Plassholder for lysbildenummer 3"/>
          <p:cNvSpPr txBox="1">
            <a:spLocks noGrp="1"/>
          </p:cNvSpPr>
          <p:nvPr>
            <p:ph type="sldNum" sz="quarter" idx="2"/>
          </p:nvPr>
        </p:nvSpPr>
        <p:spPr>
          <a:xfrm>
            <a:off x="6150719" y="9155752"/>
            <a:ext cx="168090" cy="14783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15</a:t>
            </a:fld>
            <a:endParaRPr/>
          </a:p>
        </p:txBody>
      </p:sp>
      <p:sp>
        <p:nvSpPr>
          <p:cNvPr id="846" name="Plassholder for innhold 4"/>
          <p:cNvSpPr txBox="1">
            <a:spLocks noGrp="1"/>
          </p:cNvSpPr>
          <p:nvPr>
            <p:ph type="body" idx="1"/>
          </p:nvPr>
        </p:nvSpPr>
        <p:spPr>
          <a:xfrm>
            <a:off x="640897" y="1570089"/>
            <a:ext cx="11689886" cy="7210205"/>
          </a:xfrm>
          <a:prstGeom prst="rect">
            <a:avLst/>
          </a:prstGeom>
        </p:spPr>
        <p:txBody>
          <a:bodyPr lIns="0" tIns="0" rIns="0" bIns="0" anchor="t">
            <a:normAutofit/>
          </a:bodyPr>
          <a:lstStyle/>
          <a:p>
            <a:pPr>
              <a:buFont typeface="Calibri"/>
              <a:buChar char="-"/>
            </a:pPr>
            <a:r>
              <a:rPr lang="nb-NO" sz="1400">
                <a:latin typeface="Helvetica Neue"/>
              </a:rPr>
              <a:t>The Oslo National Academy of the Arts has two vacancies as artistic doctorate fellow n the field of dance and choreography at the Academy of Dance.</a:t>
            </a:r>
          </a:p>
          <a:p>
            <a:pPr>
              <a:buFont typeface="Calibri"/>
              <a:buChar char="-"/>
            </a:pPr>
            <a:r>
              <a:rPr lang="nb-NO" sz="1400">
                <a:latin typeface="Helvetica Neue"/>
              </a:rPr>
              <a:t>The department welcomes applications for:</a:t>
            </a:r>
            <a:endParaRPr lang="nb-NO"/>
          </a:p>
          <a:p>
            <a:pPr marL="285750" indent="-285750">
              <a:buFont typeface="Calibri"/>
              <a:buChar char="-"/>
            </a:pPr>
            <a:r>
              <a:rPr lang="nb-NO" sz="1400">
                <a:latin typeface="Helvetica Neue"/>
              </a:rPr>
              <a:t>Artistic research related to performative practices with emphasis on artistic methods and strategies as performer in the field of dance. The artistic research can be realised as part of collaborative contexts.</a:t>
            </a:r>
            <a:endParaRPr lang="nb-NO"/>
          </a:p>
          <a:p>
            <a:pPr>
              <a:buFont typeface="Calibri"/>
              <a:buChar char="-"/>
            </a:pPr>
            <a:r>
              <a:rPr lang="nb-NO" sz="1400">
                <a:latin typeface="Helvetica Neue"/>
              </a:rPr>
              <a:t>Artistic research within dance / choreography, with emphasis on applicant’s excisting body of work.</a:t>
            </a:r>
            <a:endParaRPr lang="nb-NO"/>
          </a:p>
          <a:p>
            <a:pPr>
              <a:buFont typeface="Calibri"/>
              <a:buChar char="-"/>
            </a:pPr>
            <a:r>
              <a:rPr lang="nb-NO" sz="1400">
                <a:latin typeface="Helvetica Neue"/>
              </a:rPr>
              <a:t>Applicants should in their application reflect upon the need / expectation for studio space /stages. Space requirements need to be adapted to the department’s activities.</a:t>
            </a:r>
            <a:endParaRPr lang="nb-NO"/>
          </a:p>
          <a:p>
            <a:pPr>
              <a:buFont typeface="Calibri"/>
              <a:buChar char="-"/>
            </a:pPr>
            <a:r>
              <a:rPr lang="nb-NO" sz="1400">
                <a:latin typeface="Helvetica Neue"/>
              </a:rPr>
              <a:t>We ask for the project description in the application to be written in English. The artistic research can e conducted in Norwegian / Scandinavian or English.</a:t>
            </a:r>
            <a:endParaRPr lang="nb-NO"/>
          </a:p>
          <a:p>
            <a:pPr>
              <a:buFont typeface="Calibri"/>
              <a:buChar char="-"/>
            </a:pPr>
            <a:endParaRPr lang="nb-NO" sz="1400">
              <a:latin typeface="Helvetica Neue"/>
            </a:endParaRP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7BF3D7BD-D9B3-5074-3550-1520EBDFB34F}"/>
              </a:ext>
            </a:extLst>
          </p:cNvPr>
          <p:cNvSpPr>
            <a:spLocks noGrp="1"/>
          </p:cNvSpPr>
          <p:nvPr>
            <p:ph type="body" idx="1"/>
          </p:nvPr>
        </p:nvSpPr>
        <p:spPr/>
        <p:txBody>
          <a:bodyPr lIns="0" tIns="0" rIns="0" bIns="0" anchor="t">
            <a:normAutofit/>
          </a:bodyPr>
          <a:lstStyle/>
          <a:p>
            <a:r>
              <a:rPr lang="nb-NO" sz="1400">
                <a:solidFill>
                  <a:srgbClr val="37424A"/>
                </a:solidFill>
                <a:latin typeface="Helvetica Neue"/>
              </a:rPr>
              <a:t>For 2027, there is a vacancy for a position as artistic PhD research fellow in Art and Public Space at the Department of Art and Craft.</a:t>
            </a:r>
            <a:endParaRPr lang="nb-NO" sz="2700">
              <a:solidFill>
                <a:srgbClr val="37424A"/>
              </a:solidFill>
              <a:latin typeface="Helvetica Neue"/>
            </a:endParaRPr>
          </a:p>
          <a:p>
            <a:r>
              <a:rPr lang="nb-NO" sz="1400">
                <a:solidFill>
                  <a:srgbClr val="37424A"/>
                </a:solidFill>
                <a:latin typeface="Helvetica Neue"/>
              </a:rPr>
              <a:t>We are seeking a PhD candidate who will contribute to the further development of artistic research within the field of Art and Public Space. The position is aimed at internationally oriented artists with an artistic practice and a research project that examine the role, methods and significance of art in relation to public spaces, places and publics.</a:t>
            </a:r>
            <a:endParaRPr lang="nb-NO"/>
          </a:p>
          <a:p>
            <a:r>
              <a:rPr lang="nb-NO" sz="1400">
                <a:solidFill>
                  <a:srgbClr val="37424A"/>
                </a:solidFill>
                <a:latin typeface="Helvetica Neue"/>
              </a:rPr>
              <a:t>The department welcomes exploratory projects that engage with site-specific, relational, performative, participatory, temporary or context-based artistic practices. Projects may investigate how art intervenes in, activates, negotiates or transforms spatial, social, material and political contexts.</a:t>
            </a:r>
            <a:endParaRPr lang="nb-NO"/>
          </a:p>
          <a:p>
            <a:r>
              <a:rPr lang="nb-NO" sz="1400">
                <a:solidFill>
                  <a:srgbClr val="37424A"/>
                </a:solidFill>
                <a:latin typeface="Helvetica Neue"/>
              </a:rPr>
              <a:t>The PhD Research Fellow will be affiliated with the Master’s programme in Art and Public Space and will be part of IN SITU, an artistic research project developed in collaboration with Oslo Science City and the Oslo National Academy of the Arts. IN SITU investigates the role of art in the development of new public spaces, knowledge environments and interdisciplinary forms of collaboration, with particular emphasis on site-specific, relational and context-based practices. </a:t>
            </a:r>
            <a:endParaRPr lang="nb-NO"/>
          </a:p>
          <a:p>
            <a:endParaRPr lang="nb-NO" sz="2700">
              <a:solidFill>
                <a:srgbClr val="37424A"/>
              </a:solidFill>
              <a:latin typeface="Helvetica Neue"/>
            </a:endParaRPr>
          </a:p>
        </p:txBody>
      </p:sp>
      <p:sp>
        <p:nvSpPr>
          <p:cNvPr id="5" name="Tittel 4">
            <a:extLst>
              <a:ext uri="{FF2B5EF4-FFF2-40B4-BE49-F238E27FC236}">
                <a16:creationId xmlns:a16="http://schemas.microsoft.com/office/drawing/2014/main" id="{AD00BA4C-1595-071F-5AFF-061A4E72B62D}"/>
              </a:ext>
            </a:extLst>
          </p:cNvPr>
          <p:cNvSpPr>
            <a:spLocks noGrp="1"/>
          </p:cNvSpPr>
          <p:nvPr>
            <p:ph type="title"/>
          </p:nvPr>
        </p:nvSpPr>
        <p:spPr/>
        <p:txBody>
          <a:bodyPr lIns="0" tIns="0" rIns="0" bIns="0" anchor="t">
            <a:normAutofit/>
          </a:bodyPr>
          <a:lstStyle/>
          <a:p>
            <a:r>
              <a:rPr lang="nb-NO"/>
              <a:t>PhD Position at the Academy of Art and Craft</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3" name="Footer Placeholder 2"/>
          <p:cNvSpPr txBox="1"/>
          <p:nvPr/>
        </p:nvSpPr>
        <p:spPr>
          <a:xfrm>
            <a:off x="6667200" y="9155752"/>
            <a:ext cx="5687361" cy="1478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sz="1100">
                <a:solidFill>
                  <a:srgbClr val="00AF3F"/>
                </a:solidFill>
              </a:defRPr>
            </a:lvl1pPr>
          </a:lstStyle>
          <a:p>
            <a:r>
              <a:t>Oslo National Academy of the Arts</a:t>
            </a:r>
          </a:p>
        </p:txBody>
      </p:sp>
      <p:sp>
        <p:nvSpPr>
          <p:cNvPr id="854" name="Title 1"/>
          <p:cNvSpPr txBox="1">
            <a:spLocks noGrp="1"/>
          </p:cNvSpPr>
          <p:nvPr>
            <p:ph type="title"/>
          </p:nvPr>
        </p:nvSpPr>
        <p:spPr>
          <a:xfrm>
            <a:off x="650240" y="621815"/>
            <a:ext cx="11671201" cy="480088"/>
          </a:xfrm>
          <a:prstGeom prst="rect">
            <a:avLst/>
          </a:prstGeom>
        </p:spPr>
        <p:txBody>
          <a:bodyPr lIns="0" tIns="0" rIns="0" bIns="0" anchor="t">
            <a:normAutofit/>
          </a:bodyPr>
          <a:lstStyle/>
          <a:p>
            <a:r>
              <a:t>Position as artistic PhD fellow at the </a:t>
            </a:r>
            <a:r>
              <a:rPr lang="nb-NO"/>
              <a:t>Academy of Fine Art</a:t>
            </a:r>
          </a:p>
        </p:txBody>
      </p:sp>
      <p:sp>
        <p:nvSpPr>
          <p:cNvPr id="855" name="Slide Number Placeholder 3"/>
          <p:cNvSpPr txBox="1">
            <a:spLocks noGrp="1"/>
          </p:cNvSpPr>
          <p:nvPr>
            <p:ph type="sldNum" sz="quarter" idx="2"/>
          </p:nvPr>
        </p:nvSpPr>
        <p:spPr>
          <a:xfrm>
            <a:off x="6150719" y="9155752"/>
            <a:ext cx="168090" cy="14783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17</a:t>
            </a:fld>
            <a:endParaRPr/>
          </a:p>
        </p:txBody>
      </p:sp>
      <p:sp>
        <p:nvSpPr>
          <p:cNvPr id="856" name="TekstSylinder 5"/>
          <p:cNvSpPr txBox="1"/>
          <p:nvPr/>
        </p:nvSpPr>
        <p:spPr>
          <a:xfrm>
            <a:off x="593001" y="1638622"/>
            <a:ext cx="12141397" cy="698652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20" rIns="45719" bIns="45720" anchor="t">
            <a:spAutoFit/>
          </a:bodyPr>
          <a:lstStyle/>
          <a:p>
            <a:r>
              <a:rPr lang="nb-NO" sz="1400">
                <a:latin typeface="Helvetica Neue"/>
              </a:rPr>
              <a:t>For 2027, two PhD research fellow positions are available at the Academy of Fine Art. One within the field of Contemporary Art and one in collaboration with the Academy of Theatre, oriented towards performing arts practices. The positions are part of the PhD Programme in Artistic Research at the Oslo National Academy of the Arts (KHiO).</a:t>
            </a:r>
            <a:endParaRPr lang="nb-NO"/>
          </a:p>
          <a:p>
            <a:r>
              <a:rPr lang="nb-NO" sz="1400">
                <a:latin typeface="Helvetica Neue"/>
              </a:rPr>
              <a:t>The Academy of Fine Art is a leading international art school, structured around an open curriculum, practice-led research and strong situatedness. Centred within a studio-based programme grounded in practice, autonomy, and contextualization, the Academy invites dialogue and exchange with some of the foremost artists, thinkers, and curators shaping the notion of art and its field of action today.</a:t>
            </a:r>
            <a:endParaRPr lang="nb-NO"/>
          </a:p>
          <a:p>
            <a:r>
              <a:rPr lang="nb-NO" sz="1400">
                <a:latin typeface="Helvetica Neue"/>
              </a:rPr>
              <a:t>The Academy of Fine Art brings together artists from various backgrounds, countries, fields, genders, and generations, creating a dynamic environment for artistic research. Our approach to artistic research is anchored in individual practices and independent thinking processes connected to developments within international art communities, with the potential to lead to collective forms of inquiry and action. </a:t>
            </a:r>
            <a:br>
              <a:rPr lang="nb-NO" sz="1400">
                <a:latin typeface="Helvetica Neue"/>
              </a:rPr>
            </a:br>
            <a:br>
              <a:rPr lang="nb-NO" sz="1400">
                <a:latin typeface="Helvetica Neue"/>
              </a:rPr>
            </a:br>
            <a:r>
              <a:rPr lang="nb-NO" sz="1400">
                <a:latin typeface="Helvetica Neue"/>
              </a:rPr>
              <a:t>The positions:</a:t>
            </a:r>
            <a:br>
              <a:rPr lang="nb-NO" sz="1400">
                <a:latin typeface="Helvetica Neue"/>
              </a:rPr>
            </a:br>
            <a:br>
              <a:rPr lang="nb-NO" sz="1400">
                <a:latin typeface="Helvetica Neue"/>
              </a:rPr>
            </a:br>
            <a:r>
              <a:rPr lang="nb-NO" sz="1400">
                <a:latin typeface="Helvetica Neue"/>
              </a:rPr>
              <a:t>For the position within Contemporary Art, the Academy of Fine Art embraces a diverse range of media, disciplines, and approaches to explore form, materiality, conceptual and contemporary socio-political issues within and outside the exhibition format. We are deeply invested in the relationship between art and society and take a keen interest in practices that, through their dedication to diversity, equity, inclusion and social justice, contribute to structural change and the development of new forms of knowledge.</a:t>
            </a:r>
            <a:endParaRPr lang="nb-NO"/>
          </a:p>
          <a:p>
            <a:r>
              <a:rPr lang="nb-NO" sz="1400">
                <a:latin typeface="Helvetica Neue"/>
              </a:rPr>
              <a:t>The second position is hosted by the Academy of Fine Art and developed in close collaboration with the Academy of Theatre at KHiO, Norway’s leading educational institution for the acting professions. The candidate will be affiliated with the Academy of Fine Art while working in dialogue with the Academy of Theatre, with access to supervision, facilities, and artistic environments in both departments. The collaboration connects contemporary art and performing arts practices and welcomes applicants working across theatre, performance, stage-based, and interdisciplinary formats. The Academy of Theatre combines traditional craft with experimental and independent approaches, and the PhD position aims to foster artistic research that moves between established theatrical forms and expanded contemporary art practices.</a:t>
            </a:r>
            <a:endParaRPr lang="nb-NO"/>
          </a:p>
          <a:p>
            <a:r>
              <a:rPr lang="nb-NO" sz="1400">
                <a:latin typeface="Helvetica Neue"/>
              </a:rPr>
              <a:t>We are looking for candidates who:</a:t>
            </a:r>
            <a:endParaRPr lang="nb-NO"/>
          </a:p>
          <a:p>
            <a:pPr marL="285750" indent="-285750">
              <a:buFont typeface="Arial"/>
              <a:buChar char="•"/>
            </a:pPr>
            <a:r>
              <a:rPr lang="nb-NO" sz="1400">
                <a:latin typeface="Helvetica Neue"/>
              </a:rPr>
              <a:t>Are challenging ontological givens within the arts and exploring contemporary issues in the relationship between art and its place in society, including diasporic cultures, technologies of power, and urgent questions of our time within their respective artistic medium.</a:t>
            </a:r>
            <a:endParaRPr lang="nb-NO"/>
          </a:p>
          <a:p>
            <a:pPr marL="285750" indent="-285750">
              <a:buFont typeface="Arial"/>
              <a:buChar char="•"/>
            </a:pPr>
            <a:r>
              <a:rPr lang="nb-NO" sz="1400">
                <a:latin typeface="Helvetica Neue"/>
              </a:rPr>
              <a:t>Have an established artistic practice with a solid international exhibition record, and/or can demonstrate the impact of their work in a local context, for example, through strong engagement with specific communities.</a:t>
            </a:r>
            <a:endParaRPr lang="nb-NO"/>
          </a:p>
          <a:p>
            <a:pPr marL="285750" indent="-285750">
              <a:buFont typeface="Arial"/>
              <a:buChar char="•"/>
            </a:pPr>
            <a:r>
              <a:rPr lang="nb-NO" sz="1400">
                <a:latin typeface="Helvetica Neue"/>
              </a:rPr>
              <a:t>Possess several years of experience as practicing artists after completing an MA or equivalent education.</a:t>
            </a:r>
            <a:endParaRPr lang="nb-NO"/>
          </a:p>
          <a:p>
            <a:pPr marL="285750" indent="-285750">
              <a:buFont typeface="Arial"/>
              <a:buChar char="•"/>
            </a:pPr>
            <a:r>
              <a:rPr lang="nb-NO" sz="1400">
                <a:latin typeface="Helvetica Neue"/>
              </a:rPr>
              <a:t>Are committed to actively participating in the academic and artistic community in Oslo and have experience working within collective processes.</a:t>
            </a:r>
            <a:endParaRPr lang="nb-NO"/>
          </a:p>
          <a:p>
            <a:r>
              <a:rPr lang="nb-NO" sz="1400">
                <a:latin typeface="Helvetica Neue"/>
              </a:rPr>
              <a:t>Please note that this is a practice-based PhD in artistic research. We are not considering candidates whose primary focus is art history, theory, or curatorial practice.</a:t>
            </a:r>
            <a:endParaRPr lang="nb-NO"/>
          </a:p>
          <a:p>
            <a:endParaRPr lang="nb-NO" sz="1400">
              <a:latin typeface="Helvetica Neue"/>
            </a:endParaRP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8" name="Plassholder for bunntekst 2"/>
          <p:cNvSpPr txBox="1"/>
          <p:nvPr/>
        </p:nvSpPr>
        <p:spPr>
          <a:xfrm>
            <a:off x="6667200" y="9155752"/>
            <a:ext cx="5687361" cy="1478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lvl1pPr>
              <a:defRPr sz="1100">
                <a:solidFill>
                  <a:srgbClr val="00AF3F"/>
                </a:solidFill>
              </a:defRPr>
            </a:lvl1pPr>
          </a:lstStyle>
          <a:p>
            <a:r>
              <a:t>Oslo National Academy of the Arts</a:t>
            </a:r>
          </a:p>
        </p:txBody>
      </p:sp>
      <p:sp>
        <p:nvSpPr>
          <p:cNvPr id="859" name="Tittel 1"/>
          <p:cNvSpPr txBox="1">
            <a:spLocks noGrp="1"/>
          </p:cNvSpPr>
          <p:nvPr>
            <p:ph type="title"/>
          </p:nvPr>
        </p:nvSpPr>
        <p:spPr>
          <a:prstGeom prst="rect">
            <a:avLst/>
          </a:prstGeom>
        </p:spPr>
        <p:txBody>
          <a:bodyPr/>
          <a:lstStyle>
            <a:lvl1pPr>
              <a:defRPr>
                <a:solidFill>
                  <a:schemeClr val="accent3">
                    <a:lumOff val="-8196"/>
                  </a:schemeClr>
                </a:solidFill>
              </a:defRPr>
            </a:lvl1pPr>
          </a:lstStyle>
          <a:p>
            <a:r>
              <a:t>Position as artistic PhD fellow at the Academy of Opera</a:t>
            </a:r>
          </a:p>
        </p:txBody>
      </p:sp>
      <p:sp>
        <p:nvSpPr>
          <p:cNvPr id="860" name="Plassholder for lysbildenummer 3"/>
          <p:cNvSpPr txBox="1">
            <a:spLocks noGrp="1"/>
          </p:cNvSpPr>
          <p:nvPr>
            <p:ph type="sldNum" sz="quarter" idx="2"/>
          </p:nvPr>
        </p:nvSpPr>
        <p:spPr>
          <a:xfrm>
            <a:off x="6150719" y="9155752"/>
            <a:ext cx="168090" cy="14783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18</a:t>
            </a:fld>
            <a:endParaRPr/>
          </a:p>
        </p:txBody>
      </p:sp>
      <p:sp>
        <p:nvSpPr>
          <p:cNvPr id="861" name="Plassholder for innhold 4"/>
          <p:cNvSpPr txBox="1">
            <a:spLocks noGrp="1"/>
          </p:cNvSpPr>
          <p:nvPr>
            <p:ph type="body" idx="1"/>
          </p:nvPr>
        </p:nvSpPr>
        <p:spPr>
          <a:xfrm>
            <a:off x="640897" y="1570089"/>
            <a:ext cx="11689886" cy="7210205"/>
          </a:xfrm>
          <a:prstGeom prst="rect">
            <a:avLst/>
          </a:prstGeom>
        </p:spPr>
        <p:txBody>
          <a:bodyPr lIns="0" tIns="0" rIns="0" bIns="0" anchor="t">
            <a:normAutofit/>
          </a:bodyPr>
          <a:lstStyle/>
          <a:p>
            <a:r>
              <a:rPr lang="nb-NO" sz="1400">
                <a:solidFill>
                  <a:srgbClr val="000000"/>
                </a:solidFill>
                <a:latin typeface="Helvetica Neue"/>
              </a:rPr>
              <a:t>For 2027, there is a vacancy for a PhD scholarship within the field of Opera at the Academy of Opera.</a:t>
            </a:r>
          </a:p>
          <a:p>
            <a:r>
              <a:rPr lang="nb-NO" sz="1400">
                <a:solidFill>
                  <a:srgbClr val="000000"/>
                </a:solidFill>
                <a:latin typeface="Helvetica Neue"/>
              </a:rPr>
              <a:t>The Academy of Opera has a national responsibility for opera education in Norway. With world-class faculty and stage facilities, the Academy combines individual, group, and project-based teaching. Singing, musical coaching, acting technique, and language, together with stage productions and concerts, form the cornerstones of the program.</a:t>
            </a:r>
            <a:endParaRPr lang="nb-NO"/>
          </a:p>
          <a:p>
            <a:r>
              <a:rPr lang="nb-NO" sz="1400">
                <a:solidFill>
                  <a:srgbClr val="000000"/>
                </a:solidFill>
                <a:latin typeface="Helvetica Neue"/>
              </a:rPr>
              <a:t>Work with professional directors, conductors, orchestras, and a full stage production team gives students a versatile, practice-oriented education. </a:t>
            </a:r>
            <a:endParaRPr lang="nb-NO"/>
          </a:p>
          <a:p>
            <a:r>
              <a:rPr lang="nb-NO" sz="1400">
                <a:solidFill>
                  <a:srgbClr val="000000"/>
                </a:solidFill>
                <a:latin typeface="Helvetica Neue"/>
              </a:rPr>
              <a:t>The Academy of Opera maintains close ties with the Norwegian National Opera &amp; Ballet and other music institutions in Norway, and is a member of several international opera networks.</a:t>
            </a:r>
            <a:endParaRPr lang="nb-NO"/>
          </a:p>
          <a:p>
            <a:r>
              <a:rPr lang="nb-NO" sz="1400">
                <a:solidFill>
                  <a:srgbClr val="000000"/>
                </a:solidFill>
                <a:latin typeface="Helvetica Neue"/>
              </a:rPr>
              <a:t>The Academy seeks candidates who wish to explore and develop the field of opera as an important and meaningful art form in our time. Singers, pianists, conductors, composers, librettists, directors, choreographers, set designers, dramaturges, etc., are encouraged to apply.</a:t>
            </a:r>
            <a:endParaRPr lang="nb-NO"/>
          </a:p>
          <a:p>
            <a:endParaRPr lang="nb-NO" sz="1400">
              <a:solidFill>
                <a:srgbClr val="000000"/>
              </a:solidFill>
              <a:latin typeface="Helvetica Neue"/>
            </a:endParaRP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3" name="Footer Placeholder 3"/>
          <p:cNvSpPr txBox="1"/>
          <p:nvPr/>
        </p:nvSpPr>
        <p:spPr>
          <a:xfrm>
            <a:off x="4353560" y="9276343"/>
            <a:ext cx="4297681" cy="4941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algn="ctr" defTabSz="914400">
              <a:spcBef>
                <a:spcPts val="600"/>
              </a:spcBef>
              <a:defRPr sz="1500">
                <a:solidFill>
                  <a:srgbClr val="898989"/>
                </a:solidFill>
              </a:defRPr>
            </a:lvl1pPr>
          </a:lstStyle>
          <a:p>
            <a:r>
              <a:t>Oslo National Academy of the Arts</a:t>
            </a:r>
          </a:p>
        </p:txBody>
      </p:sp>
      <p:sp>
        <p:nvSpPr>
          <p:cNvPr id="864" name="Slide Number Placeholder 2"/>
          <p:cNvSpPr txBox="1">
            <a:spLocks noGrp="1"/>
          </p:cNvSpPr>
          <p:nvPr>
            <p:ph type="sldNum" sz="quarter" idx="2"/>
          </p:nvPr>
        </p:nvSpPr>
        <p:spPr>
          <a:xfrm>
            <a:off x="11794686" y="9372881"/>
            <a:ext cx="316035" cy="301108"/>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chor="ctr">
            <a:normAutofit lnSpcReduction="10000"/>
          </a:bodyPr>
          <a:lstStyle>
            <a:lvl1pPr defTabSz="914400">
              <a:spcBef>
                <a:spcPts val="600"/>
              </a:spcBef>
              <a:defRPr sz="1500">
                <a:solidFill>
                  <a:srgbClr val="898989"/>
                </a:solidFill>
              </a:defRPr>
            </a:lvl1pPr>
          </a:lstStyle>
          <a:p>
            <a:fld id="{86CB4B4D-7CA3-9044-876B-883B54F8677D}" type="slidenum">
              <a:rPr/>
              <a:t>19</a:t>
            </a:fld>
            <a:endParaRPr/>
          </a:p>
        </p:txBody>
      </p:sp>
      <p:graphicFrame>
        <p:nvGraphicFramePr>
          <p:cNvPr id="865" name="Table 5"/>
          <p:cNvGraphicFramePr/>
          <p:nvPr>
            <p:extLst>
              <p:ext uri="{D42A27DB-BD31-4B8C-83A1-F6EECF244321}">
                <p14:modId xmlns:p14="http://schemas.microsoft.com/office/powerpoint/2010/main" val="3874580954"/>
              </p:ext>
            </p:extLst>
          </p:nvPr>
        </p:nvGraphicFramePr>
        <p:xfrm>
          <a:off x="539750" y="1312423"/>
          <a:ext cx="11925300" cy="6711309"/>
        </p:xfrm>
        <a:graphic>
          <a:graphicData uri="http://schemas.openxmlformats.org/drawingml/2006/table">
            <a:tbl>
              <a:tblPr bandRow="1">
                <a:tableStyleId>{33BA23B1-9221-436E-865A-0063620EA4FD}</a:tableStyleId>
              </a:tblPr>
              <a:tblGrid>
                <a:gridCol w="4610100">
                  <a:extLst>
                    <a:ext uri="{9D8B030D-6E8A-4147-A177-3AD203B41FA5}">
                      <a16:colId xmlns:a16="http://schemas.microsoft.com/office/drawing/2014/main" val="20000"/>
                    </a:ext>
                  </a:extLst>
                </a:gridCol>
                <a:gridCol w="4025900">
                  <a:extLst>
                    <a:ext uri="{9D8B030D-6E8A-4147-A177-3AD203B41FA5}">
                      <a16:colId xmlns:a16="http://schemas.microsoft.com/office/drawing/2014/main" val="20001"/>
                    </a:ext>
                  </a:extLst>
                </a:gridCol>
                <a:gridCol w="3289300">
                  <a:extLst>
                    <a:ext uri="{9D8B030D-6E8A-4147-A177-3AD203B41FA5}">
                      <a16:colId xmlns:a16="http://schemas.microsoft.com/office/drawing/2014/main" val="20002"/>
                    </a:ext>
                  </a:extLst>
                </a:gridCol>
              </a:tblGrid>
              <a:tr h="588448">
                <a:tc>
                  <a:txBody>
                    <a:bodyPr/>
                    <a:lstStyle/>
                    <a:p>
                      <a:pPr algn="l">
                        <a:defRPr sz="1800"/>
                      </a:pPr>
                      <a:r>
                        <a:rPr lang="nb-NO" sz="2300"/>
                        <a:t>Victoria </a:t>
                      </a:r>
                      <a:r>
                        <a:rPr lang="nb-NO" sz="2300" err="1"/>
                        <a:t>Meirik</a:t>
                      </a:r>
                      <a:endParaRPr sz="2300"/>
                    </a:p>
                  </a:txBody>
                  <a:tcPr marL="54060" marR="54060" marT="54060" marB="54060" anchor="ctr" horzOverflow="overflow"/>
                </a:tc>
                <a:tc>
                  <a:txBody>
                    <a:bodyPr/>
                    <a:lstStyle/>
                    <a:p>
                      <a:pPr algn="l">
                        <a:defRPr sz="2300"/>
                      </a:pPr>
                      <a:endParaRPr/>
                    </a:p>
                    <a:p>
                      <a:pPr algn="l">
                        <a:defRPr sz="2300"/>
                      </a:pPr>
                      <a:r>
                        <a:rPr lang="nb-NO" sz="2400" u="sng">
                          <a:solidFill>
                            <a:srgbClr val="0000FF"/>
                          </a:solidFill>
                          <a:uFill>
                            <a:solidFill>
                              <a:srgbClr val="0000FF"/>
                            </a:solidFill>
                          </a:uFill>
                          <a:hlinkClick r:id="rId3"/>
                        </a:rPr>
                        <a:t>victmeir</a:t>
                      </a:r>
                      <a:r>
                        <a:rPr sz="2400" u="sng">
                          <a:solidFill>
                            <a:srgbClr val="0000FF"/>
                          </a:solidFill>
                          <a:uFill>
                            <a:solidFill>
                              <a:srgbClr val="0000FF"/>
                            </a:solidFill>
                          </a:uFill>
                          <a:hlinkClick r:id="rId3"/>
                        </a:rPr>
                        <a:t>@khio.no</a:t>
                      </a:r>
                    </a:p>
                  </a:txBody>
                  <a:tcPr marL="54060" marR="54060" marT="54060" marB="54060" anchor="ctr" horzOverflow="overflow"/>
                </a:tc>
                <a:tc>
                  <a:txBody>
                    <a:bodyPr/>
                    <a:lstStyle/>
                    <a:p>
                      <a:pPr algn="l">
                        <a:defRPr sz="1800"/>
                      </a:pPr>
                      <a:r>
                        <a:rPr lang="nb-NO" sz="2300" err="1"/>
                        <a:t>Theatre</a:t>
                      </a:r>
                      <a:r>
                        <a:rPr lang="nb-NO" sz="2300"/>
                        <a:t> Department</a:t>
                      </a:r>
                      <a:endParaRPr sz="2300"/>
                    </a:p>
                  </a:txBody>
                  <a:tcPr marL="54060" marR="54060" marT="54060" marB="54060" anchor="ctr" horzOverflow="overflow"/>
                </a:tc>
                <a:extLst>
                  <a:ext uri="{0D108BD9-81ED-4DB2-BD59-A6C34878D82A}">
                    <a16:rowId xmlns:a16="http://schemas.microsoft.com/office/drawing/2014/main" val="10000"/>
                  </a:ext>
                </a:extLst>
              </a:tr>
              <a:tr h="588448">
                <a:tc>
                  <a:txBody>
                    <a:bodyPr/>
                    <a:lstStyle/>
                    <a:p>
                      <a:pPr algn="l"/>
                      <a:r>
                        <a:rPr lang="nb-NO" sz="2300"/>
                        <a:t>Antonio Cataldo</a:t>
                      </a:r>
                      <a:endParaRPr sz="2300"/>
                    </a:p>
                  </a:txBody>
                  <a:tcPr marL="54060" marR="54060" marT="54060" marB="54060" anchor="ctr" horzOverflow="overflow"/>
                </a:tc>
                <a:tc>
                  <a:txBody>
                    <a:bodyPr/>
                    <a:lstStyle/>
                    <a:p>
                      <a:pPr algn="l">
                        <a:defRPr sz="2300"/>
                      </a:pPr>
                      <a:endParaRPr/>
                    </a:p>
                    <a:p>
                      <a:pPr lvl="0" algn="l">
                        <a:buNone/>
                        <a:defRPr sz="2300"/>
                      </a:pPr>
                      <a:r>
                        <a:rPr lang="en-US" sz="2400" b="0" i="0" u="none" strike="noStrike" noProof="0">
                          <a:solidFill>
                            <a:srgbClr val="0000FF"/>
                          </a:solidFill>
                          <a:uFill>
                            <a:solidFill>
                              <a:srgbClr val="0000FF"/>
                            </a:solidFill>
                          </a:uFill>
                          <a:latin typeface="Arial"/>
                          <a:hlinkClick r:id="rId4">
                            <a:extLst>
                              <a:ext uri="{A12FA001-AC4F-418D-AE19-62706E023703}">
                                <ahyp:hlinkClr xmlns:ahyp="http://schemas.microsoft.com/office/drawing/2018/hyperlinkcolor" val="tx"/>
                              </a:ext>
                            </a:extLst>
                          </a:hlinkClick>
                        </a:rPr>
                        <a:t>antocata@khio.no</a:t>
                      </a:r>
                      <a:endParaRPr sz="2400">
                        <a:hlinkClick r:id="rId4">
                          <a:extLst>
                            <a:ext uri="{A12FA001-AC4F-418D-AE19-62706E023703}">
                              <ahyp:hlinkClr xmlns:ahyp="http://schemas.microsoft.com/office/drawing/2018/hyperlinkcolor" val="tx"/>
                            </a:ext>
                          </a:extLst>
                        </a:hlinkClick>
                      </a:endParaRPr>
                    </a:p>
                  </a:txBody>
                  <a:tcPr marL="54060" marR="54060" marT="54060" marB="54060" anchor="ctr" horzOverflow="overflow"/>
                </a:tc>
                <a:tc>
                  <a:txBody>
                    <a:bodyPr/>
                    <a:lstStyle/>
                    <a:p>
                      <a:pPr algn="l"/>
                      <a:r>
                        <a:rPr lang="nb-NO" sz="2300"/>
                        <a:t>Fine Art</a:t>
                      </a:r>
                      <a:r>
                        <a:rPr sz="2300"/>
                        <a:t> Department</a:t>
                      </a:r>
                    </a:p>
                  </a:txBody>
                  <a:tcPr marL="54060" marR="54060" marT="54060" marB="54060" anchor="ctr" horzOverflow="overflow"/>
                </a:tc>
                <a:extLst>
                  <a:ext uri="{0D108BD9-81ED-4DB2-BD59-A6C34878D82A}">
                    <a16:rowId xmlns:a16="http://schemas.microsoft.com/office/drawing/2014/main" val="10001"/>
                  </a:ext>
                </a:extLst>
              </a:tr>
              <a:tr h="588448">
                <a:tc>
                  <a:txBody>
                    <a:bodyPr/>
                    <a:lstStyle/>
                    <a:p>
                      <a:pPr algn="l"/>
                      <a:r>
                        <a:rPr lang="nb-NO" sz="2300"/>
                        <a:t>Ingrid Cecilie Hall</a:t>
                      </a:r>
                      <a:endParaRPr sz="2300"/>
                    </a:p>
                  </a:txBody>
                  <a:tcPr marL="54060" marR="54060" marT="54060" marB="54060" anchor="ctr" horzOverflow="overflow"/>
                </a:tc>
                <a:tc>
                  <a:txBody>
                    <a:bodyPr/>
                    <a:lstStyle/>
                    <a:p>
                      <a:pPr algn="l">
                        <a:defRPr sz="2300"/>
                      </a:pPr>
                      <a:endParaRPr/>
                    </a:p>
                    <a:p>
                      <a:pPr algn="l">
                        <a:defRPr sz="2300"/>
                      </a:pPr>
                      <a:r>
                        <a:rPr lang="nb-NO" sz="2400" u="sng">
                          <a:solidFill>
                            <a:srgbClr val="0000FF"/>
                          </a:solidFill>
                          <a:uFill>
                            <a:solidFill>
                              <a:srgbClr val="0000FF"/>
                            </a:solidFill>
                          </a:uFill>
                        </a:rPr>
                        <a:t>Snellehall@khio.no</a:t>
                      </a:r>
                      <a:endParaRPr sz="2400" u="sng">
                        <a:solidFill>
                          <a:srgbClr val="0000FF"/>
                        </a:solidFill>
                        <a:uFill>
                          <a:solidFill>
                            <a:srgbClr val="0000FF"/>
                          </a:solidFill>
                        </a:uFill>
                        <a:hlinkClick r:id="rId5">
                          <a:extLst>
                            <a:ext uri="{A12FA001-AC4F-418D-AE19-62706E023703}">
                              <ahyp:hlinkClr xmlns:ahyp="http://schemas.microsoft.com/office/drawing/2018/hyperlinkcolor" val="tx"/>
                            </a:ext>
                          </a:extLst>
                        </a:hlinkClick>
                      </a:endParaRPr>
                    </a:p>
                  </a:txBody>
                  <a:tcPr marL="54060" marR="54060" marT="54060" marB="54060" anchor="ctr" horzOverflow="overflow"/>
                </a:tc>
                <a:tc>
                  <a:txBody>
                    <a:bodyPr/>
                    <a:lstStyle/>
                    <a:p>
                      <a:pPr algn="l"/>
                      <a:r>
                        <a:rPr lang="nb-NO" sz="2300"/>
                        <a:t>Dance Department</a:t>
                      </a:r>
                      <a:endParaRPr sz="2300"/>
                    </a:p>
                  </a:txBody>
                  <a:tcPr marL="54060" marR="54060" marT="54060" marB="54060" anchor="ctr" horzOverflow="overflow"/>
                </a:tc>
                <a:extLst>
                  <a:ext uri="{0D108BD9-81ED-4DB2-BD59-A6C34878D82A}">
                    <a16:rowId xmlns:a16="http://schemas.microsoft.com/office/drawing/2014/main" val="10002"/>
                  </a:ext>
                </a:extLst>
              </a:tr>
              <a:tr h="1052280">
                <a:tc>
                  <a:txBody>
                    <a:bodyPr/>
                    <a:lstStyle/>
                    <a:p>
                      <a:pPr algn="l">
                        <a:defRPr sz="1800"/>
                      </a:pPr>
                      <a:r>
                        <a:rPr lang="nb-NO" sz="2300"/>
                        <a:t>Markus </a:t>
                      </a:r>
                      <a:r>
                        <a:rPr lang="nb-NO" sz="2300" err="1"/>
                        <a:t>Degerman</a:t>
                      </a:r>
                      <a:endParaRPr sz="2300"/>
                    </a:p>
                  </a:txBody>
                  <a:tcPr marL="54060" marR="54060" marT="54060" marB="54060" anchor="ctr" horzOverflow="overflow"/>
                </a:tc>
                <a:tc>
                  <a:txBody>
                    <a:bodyPr/>
                    <a:lstStyle/>
                    <a:p>
                      <a:pPr algn="l">
                        <a:defRPr sz="2300"/>
                      </a:pPr>
                      <a:r>
                        <a:rPr lang="nb-NO" sz="2400" u="sng">
                          <a:solidFill>
                            <a:srgbClr val="0000FF"/>
                          </a:solidFill>
                          <a:uFill>
                            <a:solidFill>
                              <a:srgbClr val="0000FF"/>
                            </a:solidFill>
                          </a:uFill>
                          <a:hlinkClick r:id="rId4"/>
                        </a:rPr>
                        <a:t>markdege</a:t>
                      </a:r>
                      <a:r>
                        <a:rPr sz="2400" u="sng">
                          <a:solidFill>
                            <a:srgbClr val="0000FF"/>
                          </a:solidFill>
                          <a:uFill>
                            <a:solidFill>
                              <a:srgbClr val="0000FF"/>
                            </a:solidFill>
                          </a:uFill>
                          <a:hlinkClick r:id="rId4"/>
                        </a:rPr>
                        <a:t>@khio.no</a:t>
                      </a:r>
                    </a:p>
                  </a:txBody>
                  <a:tcPr marL="54060" marR="54060" marT="54060" marB="54060" anchor="ctr" horzOverflow="overflow"/>
                </a:tc>
                <a:tc>
                  <a:txBody>
                    <a:bodyPr/>
                    <a:lstStyle/>
                    <a:p>
                      <a:pPr algn="l">
                        <a:defRPr sz="1800"/>
                      </a:pPr>
                      <a:r>
                        <a:rPr lang="nb-NO" sz="2300"/>
                        <a:t>Art</a:t>
                      </a:r>
                      <a:r>
                        <a:rPr sz="2300"/>
                        <a:t> &amp; Craft Department</a:t>
                      </a:r>
                    </a:p>
                  </a:txBody>
                  <a:tcPr marL="54060" marR="54060" marT="54060" marB="54060" anchor="ctr" horzOverflow="overflow"/>
                </a:tc>
                <a:extLst>
                  <a:ext uri="{0D108BD9-81ED-4DB2-BD59-A6C34878D82A}">
                    <a16:rowId xmlns:a16="http://schemas.microsoft.com/office/drawing/2014/main" val="10003"/>
                  </a:ext>
                </a:extLst>
              </a:tr>
              <a:tr h="1052280">
                <a:tc>
                  <a:txBody>
                    <a:bodyPr/>
                    <a:lstStyle/>
                    <a:p>
                      <a:pPr algn="l">
                        <a:defRPr sz="1800"/>
                      </a:pPr>
                      <a:r>
                        <a:rPr sz="2400"/>
                        <a:t>Anna Elisabet Atar Ein</a:t>
                      </a:r>
                      <a:r>
                        <a:rPr lang="nb-NO" sz="2400" err="1"/>
                        <a:t>arsson</a:t>
                      </a:r>
                      <a:endParaRPr sz="2400"/>
                    </a:p>
                  </a:txBody>
                  <a:tcPr marL="54060" marR="54060" marT="54060" marB="54060" anchor="ctr" horzOverflow="overflow"/>
                </a:tc>
                <a:tc>
                  <a:txBody>
                    <a:bodyPr/>
                    <a:lstStyle/>
                    <a:p>
                      <a:pPr algn="l">
                        <a:defRPr sz="2300"/>
                      </a:pPr>
                      <a:r>
                        <a:rPr sz="2400" u="sng">
                          <a:solidFill>
                            <a:srgbClr val="0000FF"/>
                          </a:solidFill>
                          <a:uFill>
                            <a:solidFill>
                              <a:srgbClr val="0000FF"/>
                            </a:solidFill>
                          </a:uFill>
                          <a:hlinkClick r:id="rId6"/>
                        </a:rPr>
                        <a:t>AnnaEina@khio.no</a:t>
                      </a:r>
                      <a:r>
                        <a:rPr sz="2400"/>
                        <a:t> </a:t>
                      </a:r>
                    </a:p>
                  </a:txBody>
                  <a:tcPr marL="54060" marR="54060" marT="54060" marB="54060" anchor="ctr" horzOverflow="overflow"/>
                </a:tc>
                <a:tc>
                  <a:txBody>
                    <a:bodyPr/>
                    <a:lstStyle/>
                    <a:p>
                      <a:pPr algn="l">
                        <a:defRPr sz="1800"/>
                      </a:pPr>
                      <a:r>
                        <a:rPr sz="2300"/>
                        <a:t>Academy of Opera</a:t>
                      </a:r>
                    </a:p>
                  </a:txBody>
                  <a:tcPr marL="54060" marR="54060" marT="54060" marB="54060" anchor="ctr" horzOverflow="overflow"/>
                </a:tc>
                <a:extLst>
                  <a:ext uri="{0D108BD9-81ED-4DB2-BD59-A6C34878D82A}">
                    <a16:rowId xmlns:a16="http://schemas.microsoft.com/office/drawing/2014/main" val="10004"/>
                  </a:ext>
                </a:extLst>
              </a:tr>
              <a:tr h="1081269">
                <a:tc>
                  <a:txBody>
                    <a:bodyPr/>
                    <a:lstStyle/>
                    <a:p>
                      <a:pPr algn="l">
                        <a:defRPr sz="1800"/>
                      </a:pPr>
                      <a:r>
                        <a:rPr sz="2300"/>
                        <a:t>Torben Lai </a:t>
                      </a:r>
                      <a:r>
                        <a:rPr sz="2300" err="1"/>
                        <a:t>og</a:t>
                      </a:r>
                      <a:r>
                        <a:rPr sz="2300"/>
                        <a:t> Therese </a:t>
                      </a:r>
                      <a:r>
                        <a:rPr sz="2300" err="1"/>
                        <a:t>Veier</a:t>
                      </a:r>
                    </a:p>
                  </a:txBody>
                  <a:tcPr marL="54060" marR="54060" marT="54060" marB="54060" anchor="ctr" horzOverflow="overflow"/>
                </a:tc>
                <a:tc>
                  <a:txBody>
                    <a:bodyPr/>
                    <a:lstStyle/>
                    <a:p>
                      <a:pPr algn="l">
                        <a:defRPr sz="2300"/>
                      </a:pPr>
                      <a:r>
                        <a:t> </a:t>
                      </a:r>
                      <a:r>
                        <a:rPr sz="2400" u="sng">
                          <a:solidFill>
                            <a:srgbClr val="0000FF"/>
                          </a:solidFill>
                          <a:uFill>
                            <a:solidFill>
                              <a:srgbClr val="0000FF"/>
                            </a:solidFill>
                          </a:uFill>
                          <a:hlinkClick r:id="rId7"/>
                        </a:rPr>
                        <a:t>kuf-administrasjon@khio.no</a:t>
                      </a:r>
                      <a:r>
                        <a:rPr sz="2400"/>
                        <a:t> </a:t>
                      </a:r>
                    </a:p>
                  </a:txBody>
                  <a:tcPr marL="54060" marR="54060" marT="54060" marB="54060" anchor="ctr" horzOverflow="overflow"/>
                </a:tc>
                <a:tc>
                  <a:txBody>
                    <a:bodyPr/>
                    <a:lstStyle/>
                    <a:p>
                      <a:pPr algn="l">
                        <a:defRPr sz="1800"/>
                      </a:pPr>
                      <a:r>
                        <a:rPr sz="2300"/>
                        <a:t>Research Administration</a:t>
                      </a:r>
                    </a:p>
                  </a:txBody>
                  <a:tcPr marL="54060" marR="54060" marT="54060" marB="54060" anchor="ctr" horzOverflow="overflow"/>
                </a:tc>
                <a:extLst>
                  <a:ext uri="{0D108BD9-81ED-4DB2-BD59-A6C34878D82A}">
                    <a16:rowId xmlns:a16="http://schemas.microsoft.com/office/drawing/2014/main" val="10005"/>
                  </a:ext>
                </a:extLst>
              </a:tr>
              <a:tr h="1052280">
                <a:tc>
                  <a:txBody>
                    <a:bodyPr/>
                    <a:lstStyle/>
                    <a:p>
                      <a:pPr algn="l">
                        <a:defRPr sz="1800"/>
                      </a:pPr>
                      <a:r>
                        <a:rPr sz="2300"/>
                        <a:t>Questions on job application portal</a:t>
                      </a:r>
                    </a:p>
                  </a:txBody>
                  <a:tcPr marL="54060" marR="54060" marT="54060" marB="54060" anchor="ctr" horzOverflow="overflow"/>
                </a:tc>
                <a:tc>
                  <a:txBody>
                    <a:bodyPr/>
                    <a:lstStyle/>
                    <a:p>
                      <a:pPr algn="l">
                        <a:defRPr sz="2300"/>
                      </a:pPr>
                      <a:r>
                        <a:rPr sz="2400" u="sng">
                          <a:solidFill>
                            <a:srgbClr val="0000FF"/>
                          </a:solidFill>
                          <a:uFill>
                            <a:solidFill>
                              <a:srgbClr val="0000FF"/>
                            </a:solidFill>
                          </a:uFill>
                          <a:hlinkClick r:id="rId8"/>
                        </a:rPr>
                        <a:t>HR@khio.no</a:t>
                      </a:r>
                      <a:r>
                        <a:rPr sz="2400"/>
                        <a:t>  </a:t>
                      </a:r>
                    </a:p>
                  </a:txBody>
                  <a:tcPr marL="54060" marR="54060" marT="54060" marB="54060" anchor="ctr" horzOverflow="overflow"/>
                </a:tc>
                <a:tc>
                  <a:txBody>
                    <a:bodyPr/>
                    <a:lstStyle/>
                    <a:p>
                      <a:pPr algn="l">
                        <a:defRPr sz="1800"/>
                      </a:pPr>
                      <a:r>
                        <a:rPr sz="2300"/>
                        <a:t>HR section</a:t>
                      </a:r>
                    </a:p>
                  </a:txBody>
                  <a:tcPr marL="54060" marR="54060" marT="54060" marB="54060" anchor="ctr" horzOverflow="overflow"/>
                </a:tc>
                <a:extLst>
                  <a:ext uri="{0D108BD9-81ED-4DB2-BD59-A6C34878D82A}">
                    <a16:rowId xmlns:a16="http://schemas.microsoft.com/office/drawing/2014/main" val="10006"/>
                  </a:ext>
                </a:extLst>
              </a:tr>
            </a:tbl>
          </a:graphicData>
        </a:graphic>
      </p:graphicFrame>
      <p:sp>
        <p:nvSpPr>
          <p:cNvPr id="866" name="Contact persons"/>
          <p:cNvSpPr txBox="1"/>
          <p:nvPr/>
        </p:nvSpPr>
        <p:spPr>
          <a:xfrm>
            <a:off x="5248114" y="532165"/>
            <a:ext cx="2508571" cy="4743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r>
              <a:t>Contact persons</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2" name="Footer Placeholder 3"/>
          <p:cNvSpPr txBox="1"/>
          <p:nvPr/>
        </p:nvSpPr>
        <p:spPr>
          <a:xfrm>
            <a:off x="483643" y="9135591"/>
            <a:ext cx="5129009" cy="3894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defTabSz="914400">
              <a:spcBef>
                <a:spcPts val="600"/>
              </a:spcBef>
              <a:defRPr sz="1300">
                <a:solidFill>
                  <a:srgbClr val="404040"/>
                </a:solidFill>
              </a:defRPr>
            </a:lvl1pPr>
          </a:lstStyle>
          <a:p>
            <a:r>
              <a:t>Oslo National Academy of the Arts</a:t>
            </a:r>
          </a:p>
        </p:txBody>
      </p:sp>
      <p:sp>
        <p:nvSpPr>
          <p:cNvPr id="753" name="Title 4"/>
          <p:cNvSpPr txBox="1">
            <a:spLocks noGrp="1"/>
          </p:cNvSpPr>
          <p:nvPr>
            <p:ph type="title"/>
          </p:nvPr>
        </p:nvSpPr>
        <p:spPr>
          <a:xfrm>
            <a:off x="1195660" y="977749"/>
            <a:ext cx="7972450" cy="1413934"/>
          </a:xfrm>
          <a:prstGeom prst="rect">
            <a:avLst/>
          </a:prstGeom>
        </p:spPr>
        <p:txBody>
          <a:bodyPr lIns="45719" tIns="45719" rIns="45719" bIns="45719" anchor="ctr"/>
          <a:lstStyle>
            <a:lvl1pPr defTabSz="914400">
              <a:lnSpc>
                <a:spcPct val="90000"/>
              </a:lnSpc>
              <a:defRPr sz="4500">
                <a:solidFill>
                  <a:srgbClr val="000000"/>
                </a:solidFill>
              </a:defRPr>
            </a:lvl1pPr>
          </a:lstStyle>
          <a:p>
            <a:r>
              <a:t>Plan for this meeting</a:t>
            </a:r>
          </a:p>
        </p:txBody>
      </p:sp>
      <p:sp>
        <p:nvSpPr>
          <p:cNvPr id="754" name="Content Placeholder 5"/>
          <p:cNvSpPr txBox="1">
            <a:spLocks noGrp="1"/>
          </p:cNvSpPr>
          <p:nvPr>
            <p:ph type="body" sz="half" idx="1"/>
          </p:nvPr>
        </p:nvSpPr>
        <p:spPr>
          <a:xfrm>
            <a:off x="1160030" y="2347137"/>
            <a:ext cx="9281008" cy="5387700"/>
          </a:xfrm>
          <a:prstGeom prst="rect">
            <a:avLst/>
          </a:prstGeom>
        </p:spPr>
        <p:txBody>
          <a:bodyPr lIns="45719" tIns="45719" rIns="45719" bIns="45719" anchor="ctr"/>
          <a:lstStyle/>
          <a:p>
            <a:pPr marL="388620" lvl="2" indent="-228600" defTabSz="914400">
              <a:lnSpc>
                <a:spcPct val="90000"/>
              </a:lnSpc>
              <a:spcBef>
                <a:spcPts val="600"/>
              </a:spcBef>
              <a:defRPr sz="3200">
                <a:solidFill>
                  <a:srgbClr val="000000"/>
                </a:solidFill>
              </a:defRPr>
            </a:pPr>
            <a:r>
              <a:rPr lang="nb-NO"/>
              <a:t>     </a:t>
            </a:r>
            <a:r>
              <a:t>General introduction</a:t>
            </a:r>
          </a:p>
          <a:p>
            <a:pPr marL="991235" lvl="3" indent="-228600" defTabSz="914400">
              <a:lnSpc>
                <a:spcPct val="90000"/>
              </a:lnSpc>
              <a:spcBef>
                <a:spcPts val="600"/>
              </a:spcBef>
              <a:buChar char="•"/>
              <a:defRPr sz="3200">
                <a:solidFill>
                  <a:srgbClr val="000000"/>
                </a:solidFill>
              </a:defRPr>
            </a:pPr>
            <a:r>
              <a:t>Oslo National Academy of the Arts</a:t>
            </a:r>
          </a:p>
          <a:p>
            <a:pPr marL="991235" lvl="3" indent="-228600" defTabSz="914400">
              <a:lnSpc>
                <a:spcPct val="90000"/>
              </a:lnSpc>
              <a:spcBef>
                <a:spcPts val="600"/>
              </a:spcBef>
              <a:buChar char="•"/>
              <a:defRPr sz="3200">
                <a:solidFill>
                  <a:srgbClr val="000000"/>
                </a:solidFill>
              </a:defRPr>
            </a:pPr>
            <a:r>
              <a:t>Artistic research</a:t>
            </a:r>
          </a:p>
          <a:p>
            <a:pPr marL="991235" lvl="3" indent="-228600" defTabSz="914400">
              <a:lnSpc>
                <a:spcPct val="90000"/>
              </a:lnSpc>
              <a:spcBef>
                <a:spcPts val="600"/>
              </a:spcBef>
              <a:buChar char="•"/>
              <a:defRPr sz="3200">
                <a:solidFill>
                  <a:srgbClr val="000000"/>
                </a:solidFill>
              </a:defRPr>
            </a:pPr>
            <a:r>
              <a:t>The PhD program</a:t>
            </a:r>
          </a:p>
          <a:p>
            <a:pPr marL="991235" lvl="3" indent="-228600" defTabSz="914400">
              <a:lnSpc>
                <a:spcPct val="90000"/>
              </a:lnSpc>
              <a:spcBef>
                <a:spcPts val="600"/>
              </a:spcBef>
              <a:buChar char="•"/>
              <a:defRPr sz="3200">
                <a:solidFill>
                  <a:srgbClr val="000000"/>
                </a:solidFill>
              </a:defRPr>
            </a:pPr>
            <a:r>
              <a:t>The application</a:t>
            </a:r>
          </a:p>
          <a:p>
            <a:pPr marL="388620" lvl="2" indent="-228600" defTabSz="914400">
              <a:lnSpc>
                <a:spcPct val="90000"/>
              </a:lnSpc>
              <a:spcBef>
                <a:spcPts val="600"/>
              </a:spcBef>
              <a:defRPr sz="3200">
                <a:solidFill>
                  <a:srgbClr val="000000"/>
                </a:solidFill>
              </a:defRPr>
            </a:pPr>
            <a:endParaRPr/>
          </a:p>
          <a:p>
            <a:pPr marL="388620" lvl="2" indent="-228600" defTabSz="914400">
              <a:lnSpc>
                <a:spcPct val="90000"/>
              </a:lnSpc>
              <a:spcBef>
                <a:spcPts val="600"/>
              </a:spcBef>
              <a:defRPr sz="3200">
                <a:solidFill>
                  <a:srgbClr val="000000"/>
                </a:solidFill>
              </a:defRPr>
            </a:pPr>
            <a:r>
              <a:t>Information on the available positions</a:t>
            </a:r>
          </a:p>
          <a:p>
            <a:pPr marL="388620" lvl="2" indent="-228600" defTabSz="914400">
              <a:lnSpc>
                <a:spcPct val="90000"/>
              </a:lnSpc>
              <a:spcBef>
                <a:spcPts val="600"/>
              </a:spcBef>
              <a:defRPr sz="3200">
                <a:solidFill>
                  <a:srgbClr val="000000"/>
                </a:solidFill>
              </a:defRPr>
            </a:pPr>
            <a:r>
              <a:t>Contact information</a:t>
            </a:r>
          </a:p>
        </p:txBody>
      </p:sp>
      <p:sp>
        <p:nvSpPr>
          <p:cNvPr id="755" name="Slide Number Placeholder 2"/>
          <p:cNvSpPr txBox="1">
            <a:spLocks noGrp="1"/>
          </p:cNvSpPr>
          <p:nvPr>
            <p:ph type="sldNum" sz="quarter" idx="2"/>
          </p:nvPr>
        </p:nvSpPr>
        <p:spPr>
          <a:xfrm>
            <a:off x="11658762" y="9181100"/>
            <a:ext cx="195962" cy="27654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chor="ctr">
            <a:normAutofit lnSpcReduction="10000"/>
          </a:bodyPr>
          <a:lstStyle>
            <a:lvl1pPr defTabSz="914400">
              <a:spcBef>
                <a:spcPts val="600"/>
              </a:spcBef>
              <a:defRPr sz="1300">
                <a:solidFill>
                  <a:srgbClr val="FFFFFF"/>
                </a:solidFill>
              </a:defRPr>
            </a:lvl1pPr>
          </a:lstStyle>
          <a:p>
            <a:fld id="{86CB4B4D-7CA3-9044-876B-883B54F8677D}" type="slidenum">
              <a:rPr/>
              <a:t>2</a:t>
            </a:fld>
            <a:endParaRP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 name="Specialized university college…"/>
          <p:cNvSpPr txBox="1">
            <a:spLocks noGrp="1"/>
          </p:cNvSpPr>
          <p:nvPr>
            <p:ph type="title"/>
          </p:nvPr>
        </p:nvSpPr>
        <p:spPr>
          <a:xfrm>
            <a:off x="2465249" y="1501916"/>
            <a:ext cx="8074302" cy="5618319"/>
          </a:xfrm>
          <a:prstGeom prst="rect">
            <a:avLst/>
          </a:prstGeom>
        </p:spPr>
        <p:txBody>
          <a:bodyPr lIns="0" tIns="0" rIns="0" bIns="0" anchor="t">
            <a:normAutofit fontScale="90000"/>
          </a:bodyPr>
          <a:lstStyle/>
          <a:p>
            <a:pPr marL="174625" indent="-174625" defTabSz="238252">
              <a:lnSpc>
                <a:spcPct val="100000"/>
              </a:lnSpc>
              <a:buSzPct val="100000"/>
              <a:buChar char="•"/>
              <a:defRPr sz="3015" b="0">
                <a:solidFill>
                  <a:srgbClr val="000000"/>
                </a:solidFill>
              </a:defRPr>
            </a:pPr>
            <a:r>
              <a:rPr lang="nb-NO" sz="3000" err="1"/>
              <a:t>Specialized</a:t>
            </a:r>
            <a:r>
              <a:rPr lang="nb-NO" sz="3000"/>
              <a:t> </a:t>
            </a:r>
            <a:r>
              <a:rPr lang="nb-NO" sz="3000" err="1"/>
              <a:t>university</a:t>
            </a:r>
            <a:r>
              <a:rPr lang="nb-NO" sz="3000"/>
              <a:t> college</a:t>
            </a:r>
          </a:p>
          <a:p>
            <a:pPr defTabSz="238252">
              <a:lnSpc>
                <a:spcPct val="100000"/>
              </a:lnSpc>
              <a:defRPr sz="3015" b="0">
                <a:solidFill>
                  <a:srgbClr val="000000"/>
                </a:solidFill>
              </a:defRPr>
            </a:pPr>
            <a:endParaRPr/>
          </a:p>
          <a:p>
            <a:pPr marL="174625" indent="-174625" defTabSz="238252">
              <a:lnSpc>
                <a:spcPct val="100000"/>
              </a:lnSpc>
              <a:buSzPct val="100000"/>
              <a:defRPr sz="3015" b="0">
                <a:solidFill>
                  <a:srgbClr val="000000"/>
                </a:solidFill>
              </a:defRPr>
            </a:pPr>
            <a:r>
              <a:rPr lang="nb-NO" sz="3000"/>
              <a:t>Six departments:</a:t>
            </a:r>
          </a:p>
          <a:p>
            <a:pPr marL="1706245" lvl="6" indent="-174625" defTabSz="238252">
              <a:lnSpc>
                <a:spcPct val="100000"/>
              </a:lnSpc>
              <a:buSzPct val="100000"/>
              <a:defRPr sz="3015" b="0">
                <a:solidFill>
                  <a:srgbClr val="000000"/>
                </a:solidFill>
              </a:defRPr>
            </a:pPr>
            <a:r>
              <a:rPr lang="nb-NO" sz="3000"/>
              <a:t>Academy of Fine Art</a:t>
            </a:r>
          </a:p>
          <a:p>
            <a:pPr marL="1706245" lvl="6" indent="-174625" defTabSz="238252">
              <a:lnSpc>
                <a:spcPct val="100000"/>
              </a:lnSpc>
              <a:buSzPct val="100000"/>
              <a:defRPr sz="3015" b="0">
                <a:solidFill>
                  <a:srgbClr val="000000"/>
                </a:solidFill>
              </a:defRPr>
            </a:pPr>
            <a:r>
              <a:rPr lang="nb-NO" sz="3000"/>
              <a:t>Art and Craft Department</a:t>
            </a:r>
          </a:p>
          <a:p>
            <a:pPr marL="1706245" lvl="6" indent="-174625" defTabSz="238252">
              <a:lnSpc>
                <a:spcPct val="100000"/>
              </a:lnSpc>
              <a:buSzPct val="100000"/>
              <a:defRPr sz="3015" b="0">
                <a:solidFill>
                  <a:srgbClr val="000000"/>
                </a:solidFill>
              </a:defRPr>
            </a:pPr>
            <a:r>
              <a:rPr lang="nb-NO" sz="3000"/>
              <a:t>Design Department</a:t>
            </a:r>
          </a:p>
          <a:p>
            <a:pPr marL="1706245" lvl="6" indent="-174625" defTabSz="238252">
              <a:lnSpc>
                <a:spcPct val="100000"/>
              </a:lnSpc>
              <a:buSzPct val="100000"/>
              <a:defRPr sz="3015" b="0">
                <a:solidFill>
                  <a:srgbClr val="000000"/>
                </a:solidFill>
              </a:defRPr>
            </a:pPr>
            <a:r>
              <a:rPr lang="nb-NO" sz="3000"/>
              <a:t>Academy of Dance</a:t>
            </a:r>
          </a:p>
          <a:p>
            <a:pPr marL="1706245" lvl="6" indent="-174625" defTabSz="238252">
              <a:lnSpc>
                <a:spcPct val="100000"/>
              </a:lnSpc>
              <a:buSzPct val="100000"/>
              <a:defRPr sz="3015" b="0">
                <a:solidFill>
                  <a:srgbClr val="000000"/>
                </a:solidFill>
              </a:defRPr>
            </a:pPr>
            <a:r>
              <a:rPr lang="nb-NO" sz="3000"/>
              <a:t>Academy of Opera</a:t>
            </a:r>
          </a:p>
          <a:p>
            <a:pPr marL="1706245" lvl="6" indent="-174625" defTabSz="238252">
              <a:lnSpc>
                <a:spcPct val="100000"/>
              </a:lnSpc>
              <a:buSzPct val="100000"/>
              <a:defRPr sz="3015" b="0">
                <a:solidFill>
                  <a:srgbClr val="000000"/>
                </a:solidFill>
              </a:defRPr>
            </a:pPr>
            <a:r>
              <a:rPr lang="nb-NO" sz="3000"/>
              <a:t>Academy of Theatre</a:t>
            </a:r>
          </a:p>
          <a:p>
            <a:pPr defTabSz="238252">
              <a:lnSpc>
                <a:spcPct val="100000"/>
              </a:lnSpc>
              <a:defRPr sz="3015" b="0">
                <a:solidFill>
                  <a:srgbClr val="000000"/>
                </a:solidFill>
              </a:defRPr>
            </a:pPr>
            <a:endParaRPr/>
          </a:p>
          <a:p>
            <a:pPr marL="174625" indent="-174625" defTabSz="238252">
              <a:lnSpc>
                <a:spcPct val="100000"/>
              </a:lnSpc>
              <a:buSzPct val="100000"/>
              <a:defRPr sz="3015" b="0">
                <a:solidFill>
                  <a:srgbClr val="000000"/>
                </a:solidFill>
              </a:defRPr>
            </a:pPr>
            <a:r>
              <a:rPr sz="3000"/>
              <a:t>Artistic PhD </a:t>
            </a:r>
            <a:r>
              <a:rPr lang="nb-NO" sz="3000"/>
              <a:t>program</a:t>
            </a:r>
            <a:endParaRPr/>
          </a:p>
          <a:p>
            <a:pPr defTabSz="238252">
              <a:lnSpc>
                <a:spcPct val="100000"/>
              </a:lnSpc>
              <a:defRPr sz="3015" b="0">
                <a:solidFill>
                  <a:srgbClr val="000000"/>
                </a:solidFill>
              </a:defRPr>
            </a:pPr>
            <a:endParaRPr/>
          </a:p>
          <a:p>
            <a:pPr marL="343535" indent="-343535" defTabSz="238252">
              <a:lnSpc>
                <a:spcPct val="100000"/>
              </a:lnSpc>
              <a:buSzPct val="100000"/>
              <a:buFont typeface="Menlo Regular"/>
              <a:defRPr sz="3015" b="0" u="sng">
                <a:solidFill>
                  <a:srgbClr val="E4AF0A"/>
                </a:solidFill>
                <a:uFill>
                  <a:solidFill>
                    <a:srgbClr val="E4AF0A"/>
                  </a:solidFill>
                </a:uFill>
              </a:defRPr>
            </a:pPr>
            <a:r>
              <a:rPr lang="nb-NO" sz="3000">
                <a:solidFill>
                  <a:srgbClr val="0000FF"/>
                </a:solidFill>
                <a:uFill>
                  <a:solidFill>
                    <a:srgbClr val="0000FF"/>
                  </a:solidFill>
                </a:uFill>
                <a:hlinkClick r:id="rId2"/>
              </a:rPr>
              <a:t>Web site info on departments</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7" name="Footer Placeholder 2"/>
          <p:cNvSpPr txBox="1"/>
          <p:nvPr/>
        </p:nvSpPr>
        <p:spPr>
          <a:xfrm>
            <a:off x="604926" y="9294445"/>
            <a:ext cx="6942361" cy="3901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algn="r" defTabSz="914400">
              <a:spcBef>
                <a:spcPts val="600"/>
              </a:spcBef>
              <a:defRPr sz="1500">
                <a:solidFill>
                  <a:srgbClr val="888888"/>
                </a:solidFill>
                <a:latin typeface="+mj-lt"/>
                <a:ea typeface="+mj-ea"/>
                <a:cs typeface="+mj-cs"/>
                <a:sym typeface="Calibri"/>
              </a:defRPr>
            </a:lvl1pPr>
          </a:lstStyle>
          <a:p>
            <a:r>
              <a:t>Oslo National Academy of the Arts</a:t>
            </a:r>
          </a:p>
        </p:txBody>
      </p:sp>
      <p:sp>
        <p:nvSpPr>
          <p:cNvPr id="768" name="Rectangle 10"/>
          <p:cNvSpPr/>
          <p:nvPr/>
        </p:nvSpPr>
        <p:spPr>
          <a:xfrm>
            <a:off x="349381" y="6502400"/>
            <a:ext cx="7528863" cy="2793623"/>
          </a:xfrm>
          <a:prstGeom prst="rect">
            <a:avLst/>
          </a:prstGeom>
          <a:solidFill>
            <a:srgbClr val="645746"/>
          </a:solidFill>
          <a:ln w="12700">
            <a:miter lim="400000"/>
          </a:ln>
        </p:spPr>
        <p:txBody>
          <a:bodyPr lIns="45719" rIns="45719" anchor="ctr"/>
          <a:lstStyle/>
          <a:p>
            <a:pPr algn="ctr" defTabSz="914400">
              <a:defRPr sz="1800">
                <a:solidFill>
                  <a:srgbClr val="FFFFFF"/>
                </a:solidFill>
                <a:latin typeface="+mj-lt"/>
                <a:ea typeface="+mj-ea"/>
                <a:cs typeface="+mj-cs"/>
                <a:sym typeface="Calibri"/>
              </a:defRPr>
            </a:pPr>
            <a:endParaRPr/>
          </a:p>
        </p:txBody>
      </p:sp>
      <p:sp>
        <p:nvSpPr>
          <p:cNvPr id="769" name="Title 1"/>
          <p:cNvSpPr txBox="1">
            <a:spLocks noGrp="1"/>
          </p:cNvSpPr>
          <p:nvPr>
            <p:ph type="title"/>
          </p:nvPr>
        </p:nvSpPr>
        <p:spPr>
          <a:xfrm>
            <a:off x="559206" y="6779835"/>
            <a:ext cx="7033801" cy="2311411"/>
          </a:xfrm>
          <a:prstGeom prst="rect">
            <a:avLst/>
          </a:prstGeom>
        </p:spPr>
        <p:txBody>
          <a:bodyPr lIns="45719" tIns="45719" rIns="45719" bIns="45719" anchor="ctr"/>
          <a:lstStyle>
            <a:lvl1pPr algn="r" defTabSz="914400">
              <a:lnSpc>
                <a:spcPct val="90000"/>
              </a:lnSpc>
              <a:defRPr sz="4400">
                <a:solidFill>
                  <a:srgbClr val="FFFFFF"/>
                </a:solidFill>
              </a:defRPr>
            </a:lvl1pPr>
          </a:lstStyle>
          <a:p>
            <a:r>
              <a:t>Artistic Research</a:t>
            </a:r>
          </a:p>
        </p:txBody>
      </p:sp>
      <p:pic>
        <p:nvPicPr>
          <p:cNvPr id="770" name="Picture 5" descr="Picture 5"/>
          <p:cNvPicPr>
            <a:picLocks noChangeAspect="1"/>
          </p:cNvPicPr>
          <p:nvPr/>
        </p:nvPicPr>
        <p:blipFill>
          <a:blip r:embed="rId3"/>
          <a:srcRect l="2959" r="2632"/>
          <a:stretch>
            <a:fillRect/>
          </a:stretch>
        </p:blipFill>
        <p:spPr>
          <a:xfrm>
            <a:off x="349382" y="457575"/>
            <a:ext cx="7528862" cy="5841567"/>
          </a:xfrm>
          <a:prstGeom prst="rect">
            <a:avLst/>
          </a:prstGeom>
          <a:ln w="12700">
            <a:miter lim="400000"/>
          </a:ln>
        </p:spPr>
      </p:pic>
      <p:sp>
        <p:nvSpPr>
          <p:cNvPr id="771" name="Rectangle 12"/>
          <p:cNvSpPr/>
          <p:nvPr/>
        </p:nvSpPr>
        <p:spPr>
          <a:xfrm>
            <a:off x="8036965" y="457573"/>
            <a:ext cx="4624655" cy="8838450"/>
          </a:xfrm>
          <a:prstGeom prst="rect">
            <a:avLst/>
          </a:prstGeom>
          <a:solidFill>
            <a:srgbClr val="404040"/>
          </a:solidFill>
          <a:ln w="12700">
            <a:miter lim="400000"/>
          </a:ln>
        </p:spPr>
        <p:txBody>
          <a:bodyPr lIns="45719" rIns="45719" anchor="ctr"/>
          <a:lstStyle/>
          <a:p>
            <a:pPr algn="ctr" defTabSz="914400">
              <a:defRPr sz="1800">
                <a:solidFill>
                  <a:srgbClr val="FFFFFF"/>
                </a:solidFill>
                <a:latin typeface="+mj-lt"/>
                <a:ea typeface="+mj-ea"/>
                <a:cs typeface="+mj-cs"/>
                <a:sym typeface="Calibri"/>
              </a:defRPr>
            </a:pPr>
            <a:endParaRPr/>
          </a:p>
        </p:txBody>
      </p:sp>
      <p:sp>
        <p:nvSpPr>
          <p:cNvPr id="772" name="Content Placeholder 4"/>
          <p:cNvSpPr txBox="1">
            <a:spLocks noGrp="1"/>
          </p:cNvSpPr>
          <p:nvPr>
            <p:ph type="body" sz="quarter" idx="1"/>
          </p:nvPr>
        </p:nvSpPr>
        <p:spPr>
          <a:xfrm>
            <a:off x="8564605" y="1305208"/>
            <a:ext cx="3653056" cy="6901138"/>
          </a:xfrm>
          <a:prstGeom prst="rect">
            <a:avLst/>
          </a:prstGeom>
        </p:spPr>
        <p:txBody>
          <a:bodyPr lIns="45719" tIns="45719" rIns="45719" bIns="45719" anchor="ctr"/>
          <a:lstStyle/>
          <a:p>
            <a:pPr defTabSz="914400">
              <a:lnSpc>
                <a:spcPct val="90000"/>
              </a:lnSpc>
              <a:spcBef>
                <a:spcPts val="600"/>
              </a:spcBef>
              <a:buSzTx/>
              <a:buNone/>
              <a:defRPr sz="2500">
                <a:solidFill>
                  <a:srgbClr val="FFFFFF"/>
                </a:solidFill>
              </a:defRPr>
            </a:pPr>
            <a:r>
              <a:t>Norwegian Act relating to universities and university colleges: Artistic research is on pair with research in science and humanities</a:t>
            </a:r>
            <a:br/>
            <a:endParaRPr/>
          </a:p>
          <a:p>
            <a:pPr defTabSz="914400">
              <a:lnSpc>
                <a:spcPct val="90000"/>
              </a:lnSpc>
              <a:spcBef>
                <a:spcPts val="600"/>
              </a:spcBef>
              <a:buSzTx/>
              <a:buNone/>
              <a:defRPr sz="2500">
                <a:solidFill>
                  <a:srgbClr val="FFFFFF"/>
                </a:solidFill>
              </a:defRPr>
            </a:pPr>
            <a:r>
              <a:t>National Artistic Research Fellowship Programme - established in 2003</a:t>
            </a:r>
            <a:br/>
            <a:endParaRPr/>
          </a:p>
          <a:p>
            <a:pPr defTabSz="914400">
              <a:lnSpc>
                <a:spcPct val="90000"/>
              </a:lnSpc>
              <a:spcBef>
                <a:spcPts val="600"/>
              </a:spcBef>
              <a:buSzTx/>
              <a:buNone/>
              <a:defRPr sz="2500">
                <a:solidFill>
                  <a:srgbClr val="FFFFFF"/>
                </a:solidFill>
              </a:defRPr>
            </a:pPr>
            <a:r>
              <a:t>Establishment of formal artistic PhD programs in 2018</a:t>
            </a:r>
          </a:p>
        </p:txBody>
      </p:sp>
      <p:sp>
        <p:nvSpPr>
          <p:cNvPr id="773" name="Slide Number Placeholder 3"/>
          <p:cNvSpPr txBox="1">
            <a:spLocks noGrp="1"/>
          </p:cNvSpPr>
          <p:nvPr>
            <p:ph type="sldNum" sz="quarter" idx="2"/>
          </p:nvPr>
        </p:nvSpPr>
        <p:spPr>
          <a:xfrm>
            <a:off x="12397707" y="9350518"/>
            <a:ext cx="200693" cy="27799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chor="ctr">
            <a:normAutofit fontScale="92500" lnSpcReduction="20000"/>
          </a:bodyPr>
          <a:lstStyle>
            <a:lvl1pPr defTabSz="914400">
              <a:spcBef>
                <a:spcPts val="600"/>
              </a:spcBef>
              <a:defRPr sz="1500">
                <a:solidFill>
                  <a:srgbClr val="888888"/>
                </a:solidFill>
                <a:latin typeface="+mj-lt"/>
                <a:ea typeface="+mj-ea"/>
                <a:cs typeface="+mj-cs"/>
                <a:sym typeface="Calibri"/>
              </a:defRPr>
            </a:lvl1pPr>
          </a:lstStyle>
          <a:p>
            <a:fld id="{86CB4B4D-7CA3-9044-876B-883B54F8677D}" type="slidenum">
              <a:rPr/>
              <a:t>4</a:t>
            </a:fld>
            <a:endParaRP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7" name="Footer Placeholder 3"/>
          <p:cNvSpPr txBox="1"/>
          <p:nvPr/>
        </p:nvSpPr>
        <p:spPr>
          <a:xfrm>
            <a:off x="744727" y="9040141"/>
            <a:ext cx="4297681" cy="5192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defTabSz="914400">
              <a:spcBef>
                <a:spcPts val="600"/>
              </a:spcBef>
              <a:defRPr sz="1500">
                <a:solidFill>
                  <a:srgbClr val="FFFFFF"/>
                </a:solidFill>
              </a:defRPr>
            </a:lvl1pPr>
          </a:lstStyle>
          <a:p>
            <a:r>
              <a:t>Oslo National Academy of the Arts</a:t>
            </a:r>
          </a:p>
        </p:txBody>
      </p:sp>
      <p:sp>
        <p:nvSpPr>
          <p:cNvPr id="778" name="Freeform: Shape 10"/>
          <p:cNvSpPr/>
          <p:nvPr/>
        </p:nvSpPr>
        <p:spPr>
          <a:xfrm>
            <a:off x="6307328" y="-3"/>
            <a:ext cx="6697472" cy="9753604"/>
          </a:xfrm>
          <a:custGeom>
            <a:avLst/>
            <a:gdLst/>
            <a:ahLst/>
            <a:cxnLst>
              <a:cxn ang="0">
                <a:pos x="wd2" y="hd2"/>
              </a:cxn>
              <a:cxn ang="5400000">
                <a:pos x="wd2" y="hd2"/>
              </a:cxn>
              <a:cxn ang="10800000">
                <a:pos x="wd2" y="hd2"/>
              </a:cxn>
              <a:cxn ang="16200000">
                <a:pos x="wd2" y="hd2"/>
              </a:cxn>
            </a:cxnLst>
            <a:rect l="0" t="0" r="r" b="b"/>
            <a:pathLst>
              <a:path w="21600" h="21600" extrusionOk="0">
                <a:moveTo>
                  <a:pt x="157" y="0"/>
                </a:moveTo>
                <a:lnTo>
                  <a:pt x="21600" y="0"/>
                </a:lnTo>
                <a:lnTo>
                  <a:pt x="21600" y="21600"/>
                </a:lnTo>
                <a:lnTo>
                  <a:pt x="11326" y="21600"/>
                </a:lnTo>
                <a:lnTo>
                  <a:pt x="10945" y="21376"/>
                </a:lnTo>
                <a:cubicBezTo>
                  <a:pt x="4341" y="17292"/>
                  <a:pt x="0" y="10375"/>
                  <a:pt x="0" y="2530"/>
                </a:cubicBezTo>
                <a:cubicBezTo>
                  <a:pt x="0" y="1745"/>
                  <a:pt x="43" y="970"/>
                  <a:pt x="128" y="206"/>
                </a:cubicBezTo>
                <a:close/>
              </a:path>
            </a:pathLst>
          </a:custGeom>
          <a:solidFill>
            <a:srgbClr val="262626">
              <a:alpha val="70000"/>
            </a:srgbClr>
          </a:solidFill>
          <a:ln w="12700">
            <a:miter lim="400000"/>
          </a:ln>
        </p:spPr>
        <p:txBody>
          <a:bodyPr lIns="45719" rIns="45719" anchor="ctr"/>
          <a:lstStyle/>
          <a:p>
            <a:pPr algn="ctr" defTabSz="914400">
              <a:defRPr sz="1800">
                <a:solidFill>
                  <a:srgbClr val="FFFFFF"/>
                </a:solidFill>
                <a:latin typeface="+mj-lt"/>
                <a:ea typeface="+mj-ea"/>
                <a:cs typeface="+mj-cs"/>
                <a:sym typeface="Calibri"/>
              </a:defRPr>
            </a:pPr>
            <a:endParaRPr/>
          </a:p>
        </p:txBody>
      </p:sp>
      <p:sp>
        <p:nvSpPr>
          <p:cNvPr id="779" name="Title 4"/>
          <p:cNvSpPr txBox="1">
            <a:spLocks noGrp="1"/>
          </p:cNvSpPr>
          <p:nvPr>
            <p:ph type="title"/>
          </p:nvPr>
        </p:nvSpPr>
        <p:spPr>
          <a:xfrm>
            <a:off x="699007" y="519288"/>
            <a:ext cx="9613924" cy="2308712"/>
          </a:xfrm>
          <a:prstGeom prst="rect">
            <a:avLst/>
          </a:prstGeom>
        </p:spPr>
        <p:txBody>
          <a:bodyPr lIns="45719" tIns="45719" rIns="45719" bIns="45719" anchor="b"/>
          <a:lstStyle>
            <a:lvl1pPr defTabSz="914400">
              <a:lnSpc>
                <a:spcPct val="90000"/>
              </a:lnSpc>
              <a:defRPr sz="5000"/>
            </a:lvl1pPr>
          </a:lstStyle>
          <a:p>
            <a:r>
              <a:t>What is Artistic Research?</a:t>
            </a:r>
          </a:p>
        </p:txBody>
      </p:sp>
      <p:sp>
        <p:nvSpPr>
          <p:cNvPr id="780" name="Straight Arrow Connector 12"/>
          <p:cNvSpPr/>
          <p:nvPr/>
        </p:nvSpPr>
        <p:spPr>
          <a:xfrm>
            <a:off x="814570" y="3294548"/>
            <a:ext cx="8778242" cy="1"/>
          </a:xfrm>
          <a:prstGeom prst="line">
            <a:avLst/>
          </a:prstGeom>
          <a:ln w="19050" cap="sq">
            <a:solidFill>
              <a:srgbClr val="FFFFFF"/>
            </a:solidFill>
          </a:ln>
        </p:spPr>
        <p:txBody>
          <a:bodyPr lIns="45719" rIns="45719"/>
          <a:lstStyle/>
          <a:p>
            <a:endParaRPr/>
          </a:p>
        </p:txBody>
      </p:sp>
      <p:sp>
        <p:nvSpPr>
          <p:cNvPr id="781" name="Content Placeholder 5"/>
          <p:cNvSpPr txBox="1">
            <a:spLocks noGrp="1"/>
          </p:cNvSpPr>
          <p:nvPr>
            <p:ph type="body" sz="half" idx="1"/>
          </p:nvPr>
        </p:nvSpPr>
        <p:spPr>
          <a:xfrm>
            <a:off x="699007" y="3761092"/>
            <a:ext cx="9613924" cy="4732090"/>
          </a:xfrm>
          <a:prstGeom prst="rect">
            <a:avLst/>
          </a:prstGeom>
        </p:spPr>
        <p:txBody>
          <a:bodyPr lIns="45719" tIns="45719" rIns="45719" bIns="45719"/>
          <a:lstStyle/>
          <a:p>
            <a:pPr defTabSz="914400">
              <a:lnSpc>
                <a:spcPct val="90000"/>
              </a:lnSpc>
              <a:spcBef>
                <a:spcPts val="600"/>
              </a:spcBef>
              <a:buSzTx/>
              <a:buNone/>
              <a:defRPr sz="2100">
                <a:solidFill>
                  <a:srgbClr val="FFFFFF"/>
                </a:solidFill>
              </a:defRPr>
            </a:pPr>
            <a:r>
              <a:t>Kunstutøvelsen skal stå i sentrum for doktorgradsarbeidet. Samtidig skal kunstutøvelsen følges av en eksplisitt refleksjon som ved presentasjon av prosjektet gjør det mulig for andre å ta del i den arbeidsmåten og innsikten som det kunstneriske utviklingsarbeidet genererer.</a:t>
            </a:r>
          </a:p>
          <a:p>
            <a:pPr algn="r" defTabSz="914400">
              <a:lnSpc>
                <a:spcPct val="90000"/>
              </a:lnSpc>
              <a:spcBef>
                <a:spcPts val="600"/>
              </a:spcBef>
              <a:buSzTx/>
              <a:buNone/>
              <a:defRPr sz="2100">
                <a:solidFill>
                  <a:srgbClr val="FFFFFF"/>
                </a:solidFill>
              </a:defRPr>
            </a:pPr>
            <a:r>
              <a:t>Kunnskapsdepartementet, januar 2018</a:t>
            </a:r>
          </a:p>
          <a:p>
            <a:pPr defTabSz="914400">
              <a:lnSpc>
                <a:spcPct val="90000"/>
              </a:lnSpc>
              <a:spcBef>
                <a:spcPts val="600"/>
              </a:spcBef>
              <a:buSzTx/>
              <a:buNone/>
              <a:defRPr sz="2100">
                <a:solidFill>
                  <a:srgbClr val="FFFFFF"/>
                </a:solidFill>
              </a:defRPr>
            </a:pPr>
            <a:endParaRPr/>
          </a:p>
          <a:p>
            <a:pPr defTabSz="914400">
              <a:lnSpc>
                <a:spcPct val="90000"/>
              </a:lnSpc>
              <a:spcBef>
                <a:spcPts val="600"/>
              </a:spcBef>
              <a:buSzTx/>
              <a:buNone/>
              <a:defRPr sz="2100">
                <a:solidFill>
                  <a:srgbClr val="FFFFFF"/>
                </a:solidFill>
              </a:defRPr>
            </a:pPr>
            <a:endParaRPr/>
          </a:p>
          <a:p>
            <a:pPr defTabSz="914400">
              <a:lnSpc>
                <a:spcPct val="90000"/>
              </a:lnSpc>
              <a:spcBef>
                <a:spcPts val="600"/>
              </a:spcBef>
              <a:buSzTx/>
              <a:buNone/>
              <a:defRPr sz="2100">
                <a:solidFill>
                  <a:srgbClr val="FFFFFF"/>
                </a:solidFill>
              </a:defRPr>
            </a:pPr>
            <a:endParaRPr/>
          </a:p>
          <a:p>
            <a:pPr defTabSz="914400">
              <a:lnSpc>
                <a:spcPct val="90000"/>
              </a:lnSpc>
              <a:spcBef>
                <a:spcPts val="600"/>
              </a:spcBef>
              <a:buSzTx/>
              <a:buNone/>
              <a:defRPr sz="2100">
                <a:solidFill>
                  <a:srgbClr val="FFFFFF"/>
                </a:solidFill>
              </a:defRPr>
            </a:pPr>
            <a:r>
              <a:t>Artistic practice will be at the core of the doctoral degree. At the same time, the artistic practice is to be accompanied by an explicit reflection that, when presenting the project, enables others to take part in methods and insights generated by the artistic research.</a:t>
            </a:r>
          </a:p>
          <a:p>
            <a:pPr algn="r" defTabSz="914400">
              <a:lnSpc>
                <a:spcPct val="90000"/>
              </a:lnSpc>
              <a:spcBef>
                <a:spcPts val="600"/>
              </a:spcBef>
              <a:buSzTx/>
              <a:buNone/>
              <a:defRPr sz="2100">
                <a:solidFill>
                  <a:srgbClr val="FFFFFF"/>
                </a:solidFill>
              </a:defRPr>
            </a:pPr>
            <a:r>
              <a:t>Ministry of Research and Education, January 2018</a:t>
            </a:r>
          </a:p>
        </p:txBody>
      </p:sp>
      <p:sp>
        <p:nvSpPr>
          <p:cNvPr id="782" name="Slide Number Placeholder 2"/>
          <p:cNvSpPr txBox="1">
            <a:spLocks noGrp="1"/>
          </p:cNvSpPr>
          <p:nvPr>
            <p:ph type="sldNum" sz="quarter" idx="2"/>
          </p:nvPr>
        </p:nvSpPr>
        <p:spPr>
          <a:xfrm>
            <a:off x="11880886" y="9152823"/>
            <a:ext cx="275875" cy="276540"/>
          </a:xfrm>
          <a:prstGeom prst="rect">
            <a:avLst/>
          </a:prstGeom>
          <a:solidFill>
            <a:srgbClr val="595959"/>
          </a:solidFill>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anchor="ctr">
            <a:normAutofit lnSpcReduction="10000"/>
          </a:bodyPr>
          <a:lstStyle>
            <a:lvl1pPr algn="ctr" defTabSz="914400">
              <a:spcBef>
                <a:spcPts val="600"/>
              </a:spcBef>
              <a:defRPr sz="1300"/>
            </a:lvl1pPr>
          </a:lstStyle>
          <a:p>
            <a:fld id="{86CB4B4D-7CA3-9044-876B-883B54F8677D}" type="slidenum">
              <a:rPr/>
              <a:t>5</a:t>
            </a:fld>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6" name="Footer Placeholder 3"/>
          <p:cNvSpPr txBox="1"/>
          <p:nvPr/>
        </p:nvSpPr>
        <p:spPr>
          <a:xfrm>
            <a:off x="744727" y="9040141"/>
            <a:ext cx="4297681" cy="5192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defTabSz="914400">
              <a:spcBef>
                <a:spcPts val="600"/>
              </a:spcBef>
              <a:defRPr sz="1500">
                <a:solidFill>
                  <a:srgbClr val="FFFFFF"/>
                </a:solidFill>
              </a:defRPr>
            </a:lvl1pPr>
          </a:lstStyle>
          <a:p>
            <a:r>
              <a:t>Oslo National Academy of the Arts</a:t>
            </a:r>
          </a:p>
        </p:txBody>
      </p:sp>
      <p:sp>
        <p:nvSpPr>
          <p:cNvPr id="787" name="Straight Arrow Connector 12"/>
          <p:cNvSpPr/>
          <p:nvPr/>
        </p:nvSpPr>
        <p:spPr>
          <a:xfrm>
            <a:off x="814570" y="3294548"/>
            <a:ext cx="8778242" cy="1"/>
          </a:xfrm>
          <a:prstGeom prst="line">
            <a:avLst/>
          </a:prstGeom>
          <a:ln w="19050" cap="sq">
            <a:solidFill>
              <a:srgbClr val="FFFFFF"/>
            </a:solidFill>
          </a:ln>
        </p:spPr>
        <p:txBody>
          <a:bodyPr lIns="45719" rIns="45719"/>
          <a:lstStyle/>
          <a:p>
            <a:endParaRPr/>
          </a:p>
        </p:txBody>
      </p:sp>
      <p:sp>
        <p:nvSpPr>
          <p:cNvPr id="788" name="Slide Number Placeholder 2"/>
          <p:cNvSpPr txBox="1">
            <a:spLocks noGrp="1"/>
          </p:cNvSpPr>
          <p:nvPr>
            <p:ph type="sldNum" sz="quarter" idx="2"/>
          </p:nvPr>
        </p:nvSpPr>
        <p:spPr>
          <a:xfrm>
            <a:off x="11880886" y="9152823"/>
            <a:ext cx="275875" cy="276540"/>
          </a:xfrm>
          <a:prstGeom prst="rect">
            <a:avLst/>
          </a:prstGeom>
          <a:solidFill>
            <a:srgbClr val="595959"/>
          </a:solidFill>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anchor="ctr">
            <a:normAutofit lnSpcReduction="10000"/>
          </a:bodyPr>
          <a:lstStyle>
            <a:lvl1pPr algn="ctr" defTabSz="914400">
              <a:spcBef>
                <a:spcPts val="600"/>
              </a:spcBef>
              <a:defRPr sz="1300"/>
            </a:lvl1pPr>
          </a:lstStyle>
          <a:p>
            <a:fld id="{86CB4B4D-7CA3-9044-876B-883B54F8677D}" type="slidenum">
              <a:rPr/>
              <a:t>6</a:t>
            </a:fld>
            <a:endParaRPr/>
          </a:p>
        </p:txBody>
      </p:sp>
      <p:sp>
        <p:nvSpPr>
          <p:cNvPr id="789" name="Title 1"/>
          <p:cNvSpPr txBox="1"/>
          <p:nvPr/>
        </p:nvSpPr>
        <p:spPr>
          <a:xfrm>
            <a:off x="814571" y="1966277"/>
            <a:ext cx="9508808" cy="11852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t">
            <a:normAutofit/>
          </a:bodyPr>
          <a:lstStyle>
            <a:lvl1pPr>
              <a:lnSpc>
                <a:spcPts val="3400"/>
              </a:lnSpc>
              <a:defRPr sz="6000" b="1" strike="sngStrike"/>
            </a:lvl1pPr>
          </a:lstStyle>
          <a:p>
            <a:endParaRPr lang="nb-NO"/>
          </a:p>
        </p:txBody>
      </p:sp>
      <p:sp>
        <p:nvSpPr>
          <p:cNvPr id="790" name="Title 1"/>
          <p:cNvSpPr txBox="1"/>
          <p:nvPr/>
        </p:nvSpPr>
        <p:spPr>
          <a:xfrm>
            <a:off x="814570" y="4226280"/>
            <a:ext cx="11808601" cy="34914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a:lnSpc>
                <a:spcPts val="6900"/>
              </a:lnSpc>
              <a:defRPr sz="6000" b="1"/>
            </a:pPr>
            <a:r>
              <a:t>An opportunity for</a:t>
            </a:r>
            <a:br/>
            <a:r>
              <a:rPr>
                <a:solidFill>
                  <a:schemeClr val="accent6">
                    <a:satOff val="-58620"/>
                    <a:lumOff val="19117"/>
                  </a:schemeClr>
                </a:solidFill>
              </a:rPr>
              <a:t>in-depth research through artistic practice</a:t>
            </a:r>
            <a:r>
              <a:t> over a prolonged period of time</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4" name="Footer Placeholder 2"/>
          <p:cNvSpPr txBox="1"/>
          <p:nvPr/>
        </p:nvSpPr>
        <p:spPr>
          <a:xfrm>
            <a:off x="483643" y="9135591"/>
            <a:ext cx="5129009" cy="38946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defTabSz="914400">
              <a:spcBef>
                <a:spcPts val="600"/>
              </a:spcBef>
              <a:defRPr sz="1300">
                <a:solidFill>
                  <a:srgbClr val="404040"/>
                </a:solidFill>
              </a:defRPr>
            </a:lvl1pPr>
          </a:lstStyle>
          <a:p>
            <a:r>
              <a:t>Oslo National Academy of the Arts</a:t>
            </a:r>
          </a:p>
        </p:txBody>
      </p:sp>
      <p:sp>
        <p:nvSpPr>
          <p:cNvPr id="795" name="Title 1"/>
          <p:cNvSpPr txBox="1">
            <a:spLocks noGrp="1"/>
          </p:cNvSpPr>
          <p:nvPr>
            <p:ph type="title"/>
          </p:nvPr>
        </p:nvSpPr>
        <p:spPr>
          <a:xfrm>
            <a:off x="1104383" y="1629727"/>
            <a:ext cx="7972450" cy="1413934"/>
          </a:xfrm>
          <a:prstGeom prst="rect">
            <a:avLst/>
          </a:prstGeom>
        </p:spPr>
        <p:txBody>
          <a:bodyPr lIns="45719" tIns="45719" rIns="45719" bIns="45719" anchor="ctr"/>
          <a:lstStyle>
            <a:lvl1pPr defTabSz="914400">
              <a:lnSpc>
                <a:spcPct val="90000"/>
              </a:lnSpc>
              <a:defRPr sz="4500">
                <a:solidFill>
                  <a:srgbClr val="000000"/>
                </a:solidFill>
              </a:defRPr>
            </a:lvl1pPr>
          </a:lstStyle>
          <a:p>
            <a:r>
              <a:t>Key documents</a:t>
            </a:r>
          </a:p>
        </p:txBody>
      </p:sp>
      <p:sp>
        <p:nvSpPr>
          <p:cNvPr id="796" name="Content Placeholder 4"/>
          <p:cNvSpPr txBox="1">
            <a:spLocks noGrp="1"/>
          </p:cNvSpPr>
          <p:nvPr>
            <p:ph type="body" sz="half" idx="1"/>
          </p:nvPr>
        </p:nvSpPr>
        <p:spPr>
          <a:xfrm>
            <a:off x="1173070" y="2182950"/>
            <a:ext cx="8702455" cy="5387700"/>
          </a:xfrm>
          <a:prstGeom prst="rect">
            <a:avLst/>
          </a:prstGeom>
        </p:spPr>
        <p:txBody>
          <a:bodyPr lIns="45719" tIns="45719" rIns="45719" bIns="45719" anchor="ctr"/>
          <a:lstStyle/>
          <a:p>
            <a:pPr defTabSz="914400">
              <a:lnSpc>
                <a:spcPct val="90000"/>
              </a:lnSpc>
              <a:spcBef>
                <a:spcPts val="600"/>
              </a:spcBef>
              <a:buSzTx/>
              <a:buNone/>
              <a:defRPr sz="2600">
                <a:solidFill>
                  <a:srgbClr val="000000"/>
                </a:solidFill>
              </a:defRPr>
            </a:pPr>
            <a:r>
              <a:t>Regulations Pertaining to the PhD in Artistic Research at Oslo National Academy of the Arts</a:t>
            </a:r>
          </a:p>
          <a:p>
            <a:pPr defTabSz="914400">
              <a:lnSpc>
                <a:spcPct val="90000"/>
              </a:lnSpc>
              <a:spcBef>
                <a:spcPts val="600"/>
              </a:spcBef>
              <a:buSzTx/>
              <a:buNone/>
              <a:defRPr sz="2600">
                <a:solidFill>
                  <a:srgbClr val="000000"/>
                </a:solidFill>
              </a:defRPr>
            </a:pPr>
            <a:endParaRPr/>
          </a:p>
          <a:p>
            <a:pPr defTabSz="914400">
              <a:lnSpc>
                <a:spcPct val="90000"/>
              </a:lnSpc>
              <a:spcBef>
                <a:spcPts val="600"/>
              </a:spcBef>
              <a:buSzTx/>
              <a:buNone/>
              <a:defRPr sz="2600">
                <a:solidFill>
                  <a:srgbClr val="000000"/>
                </a:solidFill>
              </a:defRPr>
            </a:pPr>
            <a:endParaRPr/>
          </a:p>
          <a:p>
            <a:pPr defTabSz="914400">
              <a:lnSpc>
                <a:spcPct val="90000"/>
              </a:lnSpc>
              <a:spcBef>
                <a:spcPts val="600"/>
              </a:spcBef>
              <a:buSzTx/>
              <a:buNone/>
              <a:defRPr sz="2600">
                <a:solidFill>
                  <a:srgbClr val="000000"/>
                </a:solidFill>
              </a:defRPr>
            </a:pPr>
            <a:r>
              <a:t>Study plan for PhD in artistic research</a:t>
            </a:r>
          </a:p>
          <a:p>
            <a:pPr defTabSz="914400">
              <a:lnSpc>
                <a:spcPct val="90000"/>
              </a:lnSpc>
              <a:spcBef>
                <a:spcPts val="600"/>
              </a:spcBef>
              <a:buSzTx/>
              <a:buNone/>
              <a:defRPr sz="2600">
                <a:solidFill>
                  <a:srgbClr val="000000"/>
                </a:solidFill>
              </a:defRPr>
            </a:pPr>
            <a:endParaRPr/>
          </a:p>
          <a:p>
            <a:pPr defTabSz="914400">
              <a:lnSpc>
                <a:spcPct val="90000"/>
              </a:lnSpc>
              <a:spcBef>
                <a:spcPts val="600"/>
              </a:spcBef>
              <a:buSzTx/>
              <a:buNone/>
              <a:defRPr sz="2600">
                <a:solidFill>
                  <a:srgbClr val="000000"/>
                </a:solidFill>
              </a:defRPr>
            </a:pPr>
            <a:r>
              <a:rPr u="sng">
                <a:solidFill>
                  <a:srgbClr val="0000FF"/>
                </a:solidFill>
                <a:uFill>
                  <a:solidFill>
                    <a:srgbClr val="0000FF"/>
                  </a:solidFill>
                </a:uFill>
                <a:hlinkClick r:id="rId2"/>
              </a:rPr>
              <a:t>https://khio.no/intranett/for-ansatte/doktorgradsprogrammet#regelverk</a:t>
            </a:r>
            <a:r>
              <a:t> </a:t>
            </a:r>
          </a:p>
        </p:txBody>
      </p:sp>
      <p:sp>
        <p:nvSpPr>
          <p:cNvPr id="797" name="Rectangle 11"/>
          <p:cNvSpPr/>
          <p:nvPr/>
        </p:nvSpPr>
        <p:spPr>
          <a:xfrm>
            <a:off x="10224974" y="0"/>
            <a:ext cx="2779827" cy="9753600"/>
          </a:xfrm>
          <a:prstGeom prst="rect">
            <a:avLst/>
          </a:prstGeom>
          <a:solidFill>
            <a:schemeClr val="accent1"/>
          </a:solidFill>
          <a:ln w="12700">
            <a:miter lim="400000"/>
          </a:ln>
        </p:spPr>
        <p:txBody>
          <a:bodyPr lIns="45719" rIns="45719" anchor="ctr"/>
          <a:lstStyle/>
          <a:p>
            <a:pPr algn="ctr">
              <a:defRPr sz="1300">
                <a:solidFill>
                  <a:srgbClr val="FFFFFF"/>
                </a:solidFill>
              </a:defRPr>
            </a:pPr>
            <a:endParaRPr/>
          </a:p>
        </p:txBody>
      </p:sp>
      <p:sp>
        <p:nvSpPr>
          <p:cNvPr id="798" name="Slide Number Placeholder 3"/>
          <p:cNvSpPr txBox="1">
            <a:spLocks noGrp="1"/>
          </p:cNvSpPr>
          <p:nvPr>
            <p:ph type="sldNum" sz="quarter" idx="2"/>
          </p:nvPr>
        </p:nvSpPr>
        <p:spPr>
          <a:xfrm>
            <a:off x="11658762" y="9181100"/>
            <a:ext cx="195962" cy="27654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chor="ctr">
            <a:normAutofit lnSpcReduction="10000"/>
          </a:bodyPr>
          <a:lstStyle>
            <a:lvl1pPr defTabSz="914400">
              <a:spcBef>
                <a:spcPts val="600"/>
              </a:spcBef>
              <a:defRPr sz="1300">
                <a:solidFill>
                  <a:srgbClr val="FFFFFF"/>
                </a:solidFill>
              </a:defRPr>
            </a:lvl1pPr>
          </a:lstStyle>
          <a:p>
            <a:fld id="{86CB4B4D-7CA3-9044-876B-883B54F8677D}" type="slidenum">
              <a:rPr/>
              <a:t>7</a:t>
            </a:fld>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0" name="Footer Placeholder 3"/>
          <p:cNvSpPr txBox="1"/>
          <p:nvPr/>
        </p:nvSpPr>
        <p:spPr>
          <a:xfrm>
            <a:off x="4353560" y="9040141"/>
            <a:ext cx="4297681" cy="51929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algn="ctr" defTabSz="914400">
              <a:spcBef>
                <a:spcPts val="600"/>
              </a:spcBef>
              <a:defRPr sz="1200">
                <a:solidFill>
                  <a:srgbClr val="888888"/>
                </a:solidFill>
              </a:defRPr>
            </a:lvl1pPr>
          </a:lstStyle>
          <a:p>
            <a:r>
              <a:t>Oslo National Academy of the Arts</a:t>
            </a:r>
          </a:p>
        </p:txBody>
      </p:sp>
      <p:sp>
        <p:nvSpPr>
          <p:cNvPr id="801" name="Title 1"/>
          <p:cNvSpPr txBox="1">
            <a:spLocks noGrp="1"/>
          </p:cNvSpPr>
          <p:nvPr>
            <p:ph type="title"/>
          </p:nvPr>
        </p:nvSpPr>
        <p:spPr>
          <a:xfrm>
            <a:off x="1167910" y="1523335"/>
            <a:ext cx="11216642" cy="1885247"/>
          </a:xfrm>
          <a:prstGeom prst="rect">
            <a:avLst/>
          </a:prstGeom>
        </p:spPr>
        <p:txBody>
          <a:bodyPr lIns="45719" tIns="45719" rIns="45719" bIns="45719" anchor="ctr"/>
          <a:lstStyle>
            <a:lvl1pPr defTabSz="914400">
              <a:lnSpc>
                <a:spcPct val="90000"/>
              </a:lnSpc>
              <a:defRPr sz="4500">
                <a:solidFill>
                  <a:srgbClr val="000000"/>
                </a:solidFill>
              </a:defRPr>
            </a:lvl1pPr>
          </a:lstStyle>
          <a:p>
            <a:r>
              <a:t>Study Plan</a:t>
            </a:r>
          </a:p>
        </p:txBody>
      </p:sp>
      <p:sp>
        <p:nvSpPr>
          <p:cNvPr id="802" name="Slide Number Placeholder 2"/>
          <p:cNvSpPr txBox="1">
            <a:spLocks noGrp="1"/>
          </p:cNvSpPr>
          <p:nvPr>
            <p:ph type="sldNum" sz="quarter" idx="2"/>
          </p:nvPr>
        </p:nvSpPr>
        <p:spPr>
          <a:xfrm>
            <a:off x="11921822" y="9167659"/>
            <a:ext cx="188899" cy="26425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chor="ctr">
            <a:normAutofit lnSpcReduction="10000"/>
          </a:bodyPr>
          <a:lstStyle>
            <a:lvl1pPr defTabSz="914400">
              <a:spcBef>
                <a:spcPts val="600"/>
              </a:spcBef>
              <a:defRPr sz="1200">
                <a:solidFill>
                  <a:srgbClr val="888888"/>
                </a:solidFill>
              </a:defRPr>
            </a:lvl1pPr>
          </a:lstStyle>
          <a:p>
            <a:fld id="{86CB4B4D-7CA3-9044-876B-883B54F8677D}" type="slidenum">
              <a:rPr/>
              <a:t>8</a:t>
            </a:fld>
            <a:endParaRPr/>
          </a:p>
        </p:txBody>
      </p:sp>
      <p:graphicFrame>
        <p:nvGraphicFramePr>
          <p:cNvPr id="803" name="Table 4"/>
          <p:cNvGraphicFramePr/>
          <p:nvPr>
            <p:extLst>
              <p:ext uri="{D42A27DB-BD31-4B8C-83A1-F6EECF244321}">
                <p14:modId xmlns:p14="http://schemas.microsoft.com/office/powerpoint/2010/main" val="3595370765"/>
              </p:ext>
            </p:extLst>
          </p:nvPr>
        </p:nvGraphicFramePr>
        <p:xfrm>
          <a:off x="758368" y="4100729"/>
          <a:ext cx="11216640" cy="3817269"/>
        </p:xfrm>
        <a:graphic>
          <a:graphicData uri="http://schemas.openxmlformats.org/drawingml/2006/table">
            <a:tbl>
              <a:tblPr>
                <a:tableStyleId>{4C3C2611-4C71-4FC5-86AE-919BDF0F9419}</a:tableStyleId>
              </a:tblPr>
              <a:tblGrid>
                <a:gridCol w="8599424">
                  <a:extLst>
                    <a:ext uri="{9D8B030D-6E8A-4147-A177-3AD203B41FA5}">
                      <a16:colId xmlns:a16="http://schemas.microsoft.com/office/drawing/2014/main" val="20000"/>
                    </a:ext>
                  </a:extLst>
                </a:gridCol>
                <a:gridCol w="2617216">
                  <a:extLst>
                    <a:ext uri="{9D8B030D-6E8A-4147-A177-3AD203B41FA5}">
                      <a16:colId xmlns:a16="http://schemas.microsoft.com/office/drawing/2014/main" val="20001"/>
                    </a:ext>
                  </a:extLst>
                </a:gridCol>
              </a:tblGrid>
              <a:tr h="1060001">
                <a:tc>
                  <a:txBody>
                    <a:bodyPr/>
                    <a:lstStyle/>
                    <a:p>
                      <a:pPr algn="l">
                        <a:defRPr sz="1800"/>
                      </a:pPr>
                      <a:r>
                        <a:rPr sz="3000"/>
                        <a:t>Joint Professional Training Component    </a:t>
                      </a:r>
                      <a:r>
                        <a:rPr lang="nb-NO" sz="3000" dirty="0"/>
                        <a:t> </a:t>
                      </a:r>
                      <a:r>
                        <a:rPr sz="3000" dirty="0"/>
                        <a:t>Norwegian Artistic Research School</a:t>
                      </a:r>
                    </a:p>
                  </a:txBody>
                  <a:tcPr marL="232117" marR="232117" marT="232117" marB="232117" anchor="ctr" horzOverflow="overflow">
                    <a:lnL w="12700">
                      <a:miter lim="400000"/>
                    </a:lnL>
                    <a:lnR w="12700">
                      <a:miter lim="400000"/>
                    </a:lnR>
                    <a:lnT w="12700">
                      <a:miter lim="400000"/>
                    </a:lnT>
                    <a:lnB w="12700">
                      <a:miter lim="400000"/>
                    </a:lnB>
                    <a:noFill/>
                  </a:tcPr>
                </a:tc>
                <a:tc>
                  <a:txBody>
                    <a:bodyPr/>
                    <a:lstStyle/>
                    <a:p>
                      <a:pPr algn="l">
                        <a:defRPr sz="1800"/>
                      </a:pPr>
                      <a:r>
                        <a:rPr sz="3000"/>
                        <a:t>  20 ECTS</a:t>
                      </a:r>
                    </a:p>
                  </a:txBody>
                  <a:tcPr marL="232117" marR="232117" marT="232117" marB="232117" anchor="ctr"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val="10000"/>
                  </a:ext>
                </a:extLst>
              </a:tr>
              <a:tr h="1060001">
                <a:tc>
                  <a:txBody>
                    <a:bodyPr/>
                    <a:lstStyle/>
                    <a:p>
                      <a:pPr algn="l">
                        <a:defRPr sz="1800"/>
                      </a:pPr>
                      <a:r>
                        <a:rPr sz="3000"/>
                        <a:t>Individual Professional Training Component</a:t>
                      </a:r>
                    </a:p>
                  </a:txBody>
                  <a:tcPr marL="232117" marR="232117" marT="232117" marB="232117" anchor="ctr" horzOverflow="overflow">
                    <a:lnL w="12700">
                      <a:miter lim="400000"/>
                    </a:lnL>
                    <a:lnR w="12700">
                      <a:miter lim="400000"/>
                    </a:lnR>
                    <a:lnT w="12700">
                      <a:miter lim="400000"/>
                    </a:lnT>
                    <a:lnB w="12700">
                      <a:miter lim="400000"/>
                    </a:lnB>
                    <a:noFill/>
                  </a:tcPr>
                </a:tc>
                <a:tc>
                  <a:txBody>
                    <a:bodyPr/>
                    <a:lstStyle/>
                    <a:p>
                      <a:pPr algn="l">
                        <a:defRPr sz="1800"/>
                      </a:pPr>
                      <a:r>
                        <a:rPr sz="3000"/>
                        <a:t>  10 ECTS</a:t>
                      </a:r>
                    </a:p>
                  </a:txBody>
                  <a:tcPr marL="232117" marR="232117" marT="232117" marB="232117" anchor="ctr"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val="10001"/>
                  </a:ext>
                </a:extLst>
              </a:tr>
              <a:tr h="1060001">
                <a:tc>
                  <a:txBody>
                    <a:bodyPr/>
                    <a:lstStyle/>
                    <a:p>
                      <a:pPr algn="l">
                        <a:defRPr sz="1800"/>
                      </a:pPr>
                      <a:r>
                        <a:rPr sz="3000"/>
                        <a:t>The Artistic PhD Project</a:t>
                      </a:r>
                    </a:p>
                  </a:txBody>
                  <a:tcPr marL="232117" marR="232117" marT="232117" marB="232117" anchor="ctr" horzOverflow="overflow">
                    <a:lnL w="12700">
                      <a:miter lim="400000"/>
                    </a:lnL>
                    <a:lnR w="12700">
                      <a:miter lim="400000"/>
                    </a:lnR>
                    <a:lnT w="12700">
                      <a:miter lim="400000"/>
                    </a:lnT>
                    <a:lnB w="12700">
                      <a:miter lim="400000"/>
                    </a:lnB>
                    <a:noFill/>
                  </a:tcPr>
                </a:tc>
                <a:tc>
                  <a:txBody>
                    <a:bodyPr/>
                    <a:lstStyle/>
                    <a:p>
                      <a:pPr algn="l">
                        <a:defRPr sz="1800"/>
                      </a:pPr>
                      <a:r>
                        <a:rPr sz="3000"/>
                        <a:t>150 ECTS</a:t>
                      </a:r>
                    </a:p>
                    <a:p>
                      <a:pPr lvl="0" algn="l">
                        <a:buNone/>
                      </a:pPr>
                      <a:endParaRPr lang="nb-NO" sz="3000"/>
                    </a:p>
                  </a:txBody>
                  <a:tcPr marL="232117" marR="232117" marT="232117" marB="232117" anchor="ctr" horzOverflow="overflow">
                    <a:lnL w="12700">
                      <a:miter lim="400000"/>
                    </a:lnL>
                    <a:lnR w="12700">
                      <a:miter lim="400000"/>
                    </a:lnR>
                    <a:lnT w="12700">
                      <a:miter lim="400000"/>
                    </a:lnT>
                    <a:lnB w="12700">
                      <a:miter lim="400000"/>
                    </a:lnB>
                    <a:noFill/>
                  </a:tcPr>
                </a:tc>
                <a:extLst>
                  <a:ext uri="{0D108BD9-81ED-4DB2-BD59-A6C34878D82A}">
                    <a16:rowId xmlns:a16="http://schemas.microsoft.com/office/drawing/2014/main" val="10002"/>
                  </a:ext>
                </a:extLst>
              </a:tr>
            </a:tbl>
          </a:graphicData>
        </a:graphic>
      </p:graphicFrame>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5" name="Footer Placeholder 3"/>
          <p:cNvSpPr txBox="1"/>
          <p:nvPr/>
        </p:nvSpPr>
        <p:spPr>
          <a:xfrm>
            <a:off x="905090" y="8851486"/>
            <a:ext cx="6932295" cy="4466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defTabSz="914400">
              <a:spcBef>
                <a:spcPts val="600"/>
              </a:spcBef>
              <a:defRPr sz="1400">
                <a:solidFill>
                  <a:srgbClr val="898989"/>
                </a:solidFill>
                <a:latin typeface="+mj-lt"/>
                <a:ea typeface="+mj-ea"/>
                <a:cs typeface="+mj-cs"/>
                <a:sym typeface="Calibri"/>
              </a:defRPr>
            </a:lvl1pPr>
          </a:lstStyle>
          <a:p>
            <a:r>
              <a:t>Oslo National Academy of the Arts</a:t>
            </a:r>
          </a:p>
        </p:txBody>
      </p:sp>
      <p:pic>
        <p:nvPicPr>
          <p:cNvPr id="806" name="Picture 7" descr="Picture 7"/>
          <p:cNvPicPr>
            <a:picLocks noChangeAspect="1"/>
          </p:cNvPicPr>
          <p:nvPr/>
        </p:nvPicPr>
        <p:blipFill>
          <a:blip r:embed="rId2"/>
          <a:srcRect t="1850"/>
          <a:stretch>
            <a:fillRect/>
          </a:stretch>
        </p:blipFill>
        <p:spPr>
          <a:xfrm>
            <a:off x="-2" y="10"/>
            <a:ext cx="13004803" cy="5797474"/>
          </a:xfrm>
          <a:prstGeom prst="rect">
            <a:avLst/>
          </a:prstGeom>
          <a:ln w="12700">
            <a:miter lim="400000"/>
          </a:ln>
        </p:spPr>
      </p:pic>
      <p:pic>
        <p:nvPicPr>
          <p:cNvPr id="807" name="Picture 32" descr="Picture 32"/>
          <p:cNvPicPr>
            <a:picLocks noChangeAspect="1"/>
          </p:cNvPicPr>
          <p:nvPr/>
        </p:nvPicPr>
        <p:blipFill>
          <a:blip r:embed="rId3"/>
          <a:stretch>
            <a:fillRect/>
          </a:stretch>
        </p:blipFill>
        <p:spPr>
          <a:xfrm>
            <a:off x="0" y="0"/>
            <a:ext cx="13004800" cy="9753600"/>
          </a:xfrm>
          <a:prstGeom prst="rect">
            <a:avLst/>
          </a:prstGeom>
          <a:ln w="12700">
            <a:miter lim="400000"/>
          </a:ln>
        </p:spPr>
      </p:pic>
      <p:sp>
        <p:nvSpPr>
          <p:cNvPr id="808" name="Oval 34"/>
          <p:cNvSpPr/>
          <p:nvPr/>
        </p:nvSpPr>
        <p:spPr>
          <a:xfrm>
            <a:off x="1553351" y="6241141"/>
            <a:ext cx="879029" cy="999803"/>
          </a:xfrm>
          <a:prstGeom prst="ellipse">
            <a:avLst/>
          </a:prstGeom>
          <a:solidFill>
            <a:srgbClr val="FFFFFF"/>
          </a:solidFill>
          <a:ln w="12700">
            <a:miter lim="400000"/>
          </a:ln>
        </p:spPr>
        <p:txBody>
          <a:bodyPr lIns="45719" rIns="45719" anchor="ctr"/>
          <a:lstStyle/>
          <a:p>
            <a:pPr algn="ctr">
              <a:defRPr>
                <a:solidFill>
                  <a:srgbClr val="FFFFFF"/>
                </a:solidFill>
              </a:defRPr>
            </a:pPr>
            <a:endParaRPr/>
          </a:p>
        </p:txBody>
      </p:sp>
      <p:sp>
        <p:nvSpPr>
          <p:cNvPr id="809" name="Title 4"/>
          <p:cNvSpPr txBox="1">
            <a:spLocks noGrp="1"/>
          </p:cNvSpPr>
          <p:nvPr>
            <p:ph type="title"/>
          </p:nvPr>
        </p:nvSpPr>
        <p:spPr>
          <a:xfrm>
            <a:off x="237703" y="6241141"/>
            <a:ext cx="4752530" cy="2378902"/>
          </a:xfrm>
          <a:prstGeom prst="rect">
            <a:avLst/>
          </a:prstGeom>
        </p:spPr>
        <p:txBody>
          <a:bodyPr lIns="45719" tIns="45719" rIns="45719" bIns="45719" anchor="ctr"/>
          <a:lstStyle>
            <a:lvl1pPr defTabSz="914400">
              <a:lnSpc>
                <a:spcPct val="90000"/>
              </a:lnSpc>
              <a:defRPr sz="5000">
                <a:solidFill>
                  <a:srgbClr val="000000"/>
                </a:solidFill>
              </a:defRPr>
            </a:lvl1pPr>
          </a:lstStyle>
          <a:p>
            <a:r>
              <a:t>Requirements for applicants</a:t>
            </a:r>
          </a:p>
        </p:txBody>
      </p:sp>
      <p:sp>
        <p:nvSpPr>
          <p:cNvPr id="810" name="Content Placeholder 5"/>
          <p:cNvSpPr txBox="1">
            <a:spLocks noGrp="1"/>
          </p:cNvSpPr>
          <p:nvPr>
            <p:ph type="body" sz="quarter" idx="1"/>
          </p:nvPr>
        </p:nvSpPr>
        <p:spPr>
          <a:xfrm>
            <a:off x="5527177" y="6380996"/>
            <a:ext cx="7056785" cy="2591122"/>
          </a:xfrm>
          <a:prstGeom prst="rect">
            <a:avLst/>
          </a:prstGeom>
        </p:spPr>
        <p:txBody>
          <a:bodyPr lIns="45719" tIns="45719" rIns="45719" bIns="45719" anchor="ctr"/>
          <a:lstStyle/>
          <a:p>
            <a:pPr defTabSz="914400">
              <a:lnSpc>
                <a:spcPct val="90000"/>
              </a:lnSpc>
              <a:spcBef>
                <a:spcPts val="600"/>
              </a:spcBef>
              <a:buSzTx/>
              <a:buNone/>
              <a:defRPr sz="2000">
                <a:solidFill>
                  <a:srgbClr val="000000"/>
                </a:solidFill>
              </a:defRPr>
            </a:pPr>
            <a:r>
              <a:t>Applicants have to document a certain extent of recognized artistic work/artistic research.</a:t>
            </a:r>
          </a:p>
          <a:p>
            <a:pPr defTabSz="914400">
              <a:lnSpc>
                <a:spcPct val="90000"/>
              </a:lnSpc>
              <a:spcBef>
                <a:spcPts val="600"/>
              </a:spcBef>
              <a:buSzTx/>
              <a:buNone/>
              <a:defRPr sz="2000">
                <a:solidFill>
                  <a:srgbClr val="000000"/>
                </a:solidFill>
              </a:defRPr>
            </a:pPr>
            <a:endParaRPr/>
          </a:p>
          <a:p>
            <a:pPr defTabSz="914400">
              <a:lnSpc>
                <a:spcPct val="90000"/>
              </a:lnSpc>
              <a:spcBef>
                <a:spcPts val="600"/>
              </a:spcBef>
              <a:buSzTx/>
              <a:buNone/>
              <a:defRPr sz="2000">
                <a:solidFill>
                  <a:srgbClr val="000000"/>
                </a:solidFill>
              </a:defRPr>
            </a:pPr>
            <a:r>
              <a:t>Applicants must normally have a master’s degree in performing or creative arts in the relevant art discipline, c.f. the descriptions in the second cycle of the Norwegian Qualifications Framework (diploma or documentation of similar level of competence).</a:t>
            </a:r>
          </a:p>
        </p:txBody>
      </p:sp>
      <p:sp>
        <p:nvSpPr>
          <p:cNvPr id="811" name="Slide Number Placeholder 2"/>
          <p:cNvSpPr txBox="1">
            <a:spLocks noGrp="1"/>
          </p:cNvSpPr>
          <p:nvPr>
            <p:ph type="sldNum" sz="quarter" idx="2"/>
          </p:nvPr>
        </p:nvSpPr>
        <p:spPr>
          <a:xfrm>
            <a:off x="11872063" y="8934423"/>
            <a:ext cx="284372" cy="28080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19" rIns="45719" bIns="45719" anchor="ctr">
            <a:normAutofit fontScale="92500" lnSpcReduction="10000"/>
          </a:bodyPr>
          <a:lstStyle>
            <a:lvl1pPr defTabSz="914400">
              <a:spcBef>
                <a:spcPts val="600"/>
              </a:spcBef>
              <a:defRPr sz="1400">
                <a:solidFill>
                  <a:srgbClr val="898989"/>
                </a:solidFill>
                <a:latin typeface="+mj-lt"/>
                <a:ea typeface="+mj-ea"/>
                <a:cs typeface="+mj-cs"/>
                <a:sym typeface="Calibri"/>
              </a:defRPr>
            </a:lvl1pPr>
          </a:lstStyle>
          <a:p>
            <a:fld id="{86CB4B4D-7CA3-9044-876B-883B54F8677D}" type="slidenum">
              <a:rPr/>
              <a:t>9</a:t>
            </a:fld>
            <a:endParaRPr/>
          </a:p>
        </p:txBody>
      </p:sp>
    </p:spTree>
  </p:cSld>
  <p:clrMapOvr>
    <a:masterClrMapping/>
  </p:clrMapOvr>
  <p:transition spd="med"/>
</p:sld>
</file>

<file path=ppt/theme/theme1.xml><?xml version="1.0" encoding="utf-8"?>
<a:theme xmlns:a="http://schemas.openxmlformats.org/drawingml/2006/main" name="Kunsthøgskolen - Primær">
  <a:themeElements>
    <a:clrScheme name="Kunsthøgskolen - Primær">
      <a:dk1>
        <a:srgbClr val="000000"/>
      </a:dk1>
      <a:lt1>
        <a:srgbClr val="FFFFFF"/>
      </a:lt1>
      <a:dk2>
        <a:srgbClr val="A7A7A7"/>
      </a:dk2>
      <a:lt2>
        <a:srgbClr val="535353"/>
      </a:lt2>
      <a:accent1>
        <a:srgbClr val="37424A"/>
      </a:accent1>
      <a:accent2>
        <a:srgbClr val="4F324C"/>
      </a:accent2>
      <a:accent3>
        <a:srgbClr val="D10074"/>
      </a:accent3>
      <a:accent4>
        <a:srgbClr val="FF7900"/>
      </a:accent4>
      <a:accent5>
        <a:srgbClr val="983222"/>
      </a:accent5>
      <a:accent6>
        <a:srgbClr val="006778"/>
      </a:accent6>
      <a:hlink>
        <a:srgbClr val="0000FF"/>
      </a:hlink>
      <a:folHlink>
        <a:srgbClr val="FF00FF"/>
      </a:folHlink>
    </a:clrScheme>
    <a:fontScheme name="Kunsthøgskolen - Primær">
      <a:majorFont>
        <a:latin typeface="Calibri"/>
        <a:ea typeface="Calibri"/>
        <a:cs typeface="Calibri"/>
      </a:majorFont>
      <a:minorFont>
        <a:latin typeface="Helvetica"/>
        <a:ea typeface="Helvetica"/>
        <a:cs typeface="Helvetica"/>
      </a:minorFont>
    </a:fontScheme>
    <a:fmtScheme name="Kunsthøgskolen - Primæ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1300459"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1300459"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Kunsthøgskolen - Primær">
  <a:themeElements>
    <a:clrScheme name="Kunsthøgskolen - Primær">
      <a:dk1>
        <a:srgbClr val="000000"/>
      </a:dk1>
      <a:lt1>
        <a:srgbClr val="FFFFFF"/>
      </a:lt1>
      <a:dk2>
        <a:srgbClr val="A7A7A7"/>
      </a:dk2>
      <a:lt2>
        <a:srgbClr val="535353"/>
      </a:lt2>
      <a:accent1>
        <a:srgbClr val="37424A"/>
      </a:accent1>
      <a:accent2>
        <a:srgbClr val="4F324C"/>
      </a:accent2>
      <a:accent3>
        <a:srgbClr val="D10074"/>
      </a:accent3>
      <a:accent4>
        <a:srgbClr val="FF7900"/>
      </a:accent4>
      <a:accent5>
        <a:srgbClr val="983222"/>
      </a:accent5>
      <a:accent6>
        <a:srgbClr val="006778"/>
      </a:accent6>
      <a:hlink>
        <a:srgbClr val="0000FF"/>
      </a:hlink>
      <a:folHlink>
        <a:srgbClr val="FF00FF"/>
      </a:folHlink>
    </a:clrScheme>
    <a:fontScheme name="Kunsthøgskolen - Primær">
      <a:majorFont>
        <a:latin typeface="Calibri"/>
        <a:ea typeface="Calibri"/>
        <a:cs typeface="Calibri"/>
      </a:majorFont>
      <a:minorFont>
        <a:latin typeface="Helvetica"/>
        <a:ea typeface="Helvetica"/>
        <a:cs typeface="Helvetica"/>
      </a:minorFont>
    </a:fontScheme>
    <a:fmtScheme name="Kunsthøgskolen - Primæ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1300459"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1300459" rtl="0" fontAlgn="auto" latinLnBrk="0" hangingPunct="0">
          <a:lnSpc>
            <a:spcPct val="100000"/>
          </a:lnSpc>
          <a:spcBef>
            <a:spcPts val="0"/>
          </a:spcBef>
          <a:spcAft>
            <a:spcPts val="0"/>
          </a:spcAft>
          <a:buClrTx/>
          <a:buSzTx/>
          <a:buFontTx/>
          <a:buNone/>
          <a:tabLst/>
          <a:defRPr kumimoji="0" sz="2600" b="0" i="0" u="none" strike="noStrike" cap="none" spc="0" normalizeH="0" baseline="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27d62b4-30f6-479b-887b-9c821179384e" xsi:nil="true"/>
    <lcf76f155ced4ddcb4097134ff3c332f xmlns="6002ba72-8065-4afc-84cf-ec7f62128ce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837686B5E1CCC049AABD1F4F1E187859" ma:contentTypeVersion="12" ma:contentTypeDescription="Opprett et nytt dokument." ma:contentTypeScope="" ma:versionID="972666fbf4dbc37e824265e58e41a02e">
  <xsd:schema xmlns:xsd="http://www.w3.org/2001/XMLSchema" xmlns:xs="http://www.w3.org/2001/XMLSchema" xmlns:p="http://schemas.microsoft.com/office/2006/metadata/properties" xmlns:ns2="6002ba72-8065-4afc-84cf-ec7f62128ce2" xmlns:ns3="c27d62b4-30f6-479b-887b-9c821179384e" targetNamespace="http://schemas.microsoft.com/office/2006/metadata/properties" ma:root="true" ma:fieldsID="8ddb92bb03a8f209878dd84e4628a39f" ns2:_="" ns3:_="">
    <xsd:import namespace="6002ba72-8065-4afc-84cf-ec7f62128ce2"/>
    <xsd:import namespace="c27d62b4-30f6-479b-887b-9c821179384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02ba72-8065-4afc-84cf-ec7f62128ce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Bildemerkelapper" ma:readOnly="false" ma:fieldId="{5cf76f15-5ced-4ddc-b409-7134ff3c332f}" ma:taxonomyMulti="true" ma:sspId="13f19285-08c4-48ba-9c36-5994ddc57466"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27d62b4-30f6-479b-887b-9c821179384e"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c8faf20e-d41c-4ee2-9f64-45fe1e5ff9f5}" ma:internalName="TaxCatchAll" ma:showField="CatchAllData" ma:web="c27d62b4-30f6-479b-887b-9c821179384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8F00B44-F1ED-4490-BA45-8D39DD856D69}">
  <ds:schemaRefs>
    <ds:schemaRef ds:uri="6002ba72-8065-4afc-84cf-ec7f62128ce2"/>
    <ds:schemaRef ds:uri="c27d62b4-30f6-479b-887b-9c821179384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5415E6C-473C-494E-B01F-BBCEA7495F6E}">
  <ds:schemaRefs>
    <ds:schemaRef ds:uri="http://schemas.microsoft.com/sharepoint/v3/contenttype/forms"/>
  </ds:schemaRefs>
</ds:datastoreItem>
</file>

<file path=customXml/itemProps3.xml><?xml version="1.0" encoding="utf-8"?>
<ds:datastoreItem xmlns:ds="http://schemas.openxmlformats.org/officeDocument/2006/customXml" ds:itemID="{1BB55788-0CC0-4BB2-9C16-9650C62718FA}">
  <ds:schemaRefs>
    <ds:schemaRef ds:uri="6002ba72-8065-4afc-84cf-ec7f62128ce2"/>
    <ds:schemaRef ds:uri="c27d62b4-30f6-479b-887b-9c821179384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19</Slides>
  <Notes>4</Notes>
  <HiddenSlides>0</HiddenSlide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Kunsthøgskolen - Primær</vt:lpstr>
      <vt:lpstr>Information meeting on Artistic PhD Fellowship Job Application   2026 Manuel Pelmus Vice-rector for artistic research  Head of the PhD Program</vt:lpstr>
      <vt:lpstr>Plan for this meeting</vt:lpstr>
      <vt:lpstr>Specialized university college  Six departments: Academy of Fine Art Art and Craft Department Design Department Academy of Dance Academy of Opera Academy of Theatre  Artistic PhD program  Web site info on departments</vt:lpstr>
      <vt:lpstr>Artistic Research</vt:lpstr>
      <vt:lpstr>What is Artistic Research?</vt:lpstr>
      <vt:lpstr>PowerPoint Presentation</vt:lpstr>
      <vt:lpstr>Key documents</vt:lpstr>
      <vt:lpstr>Study Plan</vt:lpstr>
      <vt:lpstr>Requirements for applicants</vt:lpstr>
      <vt:lpstr>PhD fellowship position</vt:lpstr>
      <vt:lpstr>Application</vt:lpstr>
      <vt:lpstr>The project description – what do you need to research?</vt:lpstr>
      <vt:lpstr>Budget  Include all costs related to the implementation of the project, such as expenses for activities and research over the full project period (e.g., travels relating to studies, projects, literature, equipment, materials, purchases of goods and services), production costs related to presentation of artistic work(s) for the mid-term assessment and final assessment, documentation, publications, dissemination on web, various costs, etc.  Detail costs per year. It should be made clear whether the project includes external funding. The budget can be based on a project grant from the Oslo National Academy of the Arts up to NOK 300,000,- in total for the entire fellowship period.  The following expenses are not to be included in the budget: - Salary for research fellow and supervisors - Office space at Oslo National Academy of the Arts - Phone and computer - Costs related to participation in the National Research School.  These expenses are accounted for separately.</vt:lpstr>
      <vt:lpstr>                  </vt:lpstr>
      <vt:lpstr>Position as artistic PhD fellow at the Department of Dance</vt:lpstr>
      <vt:lpstr>PhD Position at the Academy of Art and Craft</vt:lpstr>
      <vt:lpstr>Position as artistic PhD fellow at the Academy of Fine Art</vt:lpstr>
      <vt:lpstr>Position as artistic PhD fellow at the Academy of Opera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10</cp:revision>
  <dcterms:modified xsi:type="dcterms:W3CDTF">2026-08-05T08:20:35Z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0x010100837686B5E1CCC049AABD1F4F1E187859</vt:lpwstr>
  </property>
  <property fmtid="{D5CDD505-2E9C-101B-9397-08002B2CF9AE}" pid="3" name="MSIP_Label_9f6c8c24-ab34-47ed-8c35-2ad744cc63c7_Enabled">
    <vt:lpwstr>true</vt:lpwstr>
  </property>
  <property fmtid="{D5CDD505-2E9C-101B-9397-08002B2CF9AE}" pid="4" name="MSIP_Label_9f6c8c24-ab34-47ed-8c35-2ad744cc63c7_SetDate">
    <vt:lpwstr>2024-10-21T08:24:27Z</vt:lpwstr>
  </property>
  <property fmtid="{D5CDD505-2E9C-101B-9397-08002B2CF9AE}" pid="5" name="MSIP_Label_9f6c8c24-ab34-47ed-8c35-2ad744cc63c7_Method">
    <vt:lpwstr>Standard</vt:lpwstr>
  </property>
  <property fmtid="{D5CDD505-2E9C-101B-9397-08002B2CF9AE}" pid="6" name="MSIP_Label_9f6c8c24-ab34-47ed-8c35-2ad744cc63c7_Name">
    <vt:lpwstr>Åpen informasjon</vt:lpwstr>
  </property>
  <property fmtid="{D5CDD505-2E9C-101B-9397-08002B2CF9AE}" pid="7" name="MSIP_Label_9f6c8c24-ab34-47ed-8c35-2ad744cc63c7_SiteId">
    <vt:lpwstr>631d405d-9825-4459-b5bc-d88848e60a69</vt:lpwstr>
  </property>
  <property fmtid="{D5CDD505-2E9C-101B-9397-08002B2CF9AE}" pid="8" name="MSIP_Label_9f6c8c24-ab34-47ed-8c35-2ad744cc63c7_ActionId">
    <vt:lpwstr>824c8476-ff07-48b3-b8a4-4899af68bb0d</vt:lpwstr>
  </property>
  <property fmtid="{D5CDD505-2E9C-101B-9397-08002B2CF9AE}" pid="9" name="MSIP_Label_9f6c8c24-ab34-47ed-8c35-2ad744cc63c7_ContentBits">
    <vt:lpwstr>0</vt:lpwstr>
  </property>
  <property fmtid="{D5CDD505-2E9C-101B-9397-08002B2CF9AE}" pid="10" name="MediaServiceImageTags">
    <vt:lpwstr/>
  </property>
</Properties>
</file>