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 id="2147483663" r:id="rId6"/>
    <p:sldMasterId id="2147483685" r:id="rId7"/>
    <p:sldMasterId id="2147483696" r:id="rId8"/>
    <p:sldMasterId id="2147483718" r:id="rId9"/>
    <p:sldMasterId id="2147483729" r:id="rId10"/>
    <p:sldMasterId id="2147483740" r:id="rId11"/>
  </p:sldMasterIdLst>
  <p:notesMasterIdLst>
    <p:notesMasterId r:id="rId32"/>
  </p:notesMasterIdLst>
  <p:handoutMasterIdLst>
    <p:handoutMasterId r:id="rId33"/>
  </p:handoutMasterIdLst>
  <p:sldIdLst>
    <p:sldId id="257" r:id="rId12"/>
    <p:sldId id="258" r:id="rId13"/>
    <p:sldId id="275" r:id="rId14"/>
    <p:sldId id="276" r:id="rId15"/>
    <p:sldId id="278" r:id="rId16"/>
    <p:sldId id="284" r:id="rId17"/>
    <p:sldId id="273" r:id="rId18"/>
    <p:sldId id="274" r:id="rId19"/>
    <p:sldId id="259" r:id="rId20"/>
    <p:sldId id="280" r:id="rId21"/>
    <p:sldId id="281" r:id="rId22"/>
    <p:sldId id="286" r:id="rId23"/>
    <p:sldId id="287" r:id="rId24"/>
    <p:sldId id="283" r:id="rId25"/>
    <p:sldId id="277" r:id="rId26"/>
    <p:sldId id="279" r:id="rId27"/>
    <p:sldId id="263" r:id="rId28"/>
    <p:sldId id="265" r:id="rId29"/>
    <p:sldId id="285" r:id="rId30"/>
    <p:sldId id="262" r:id="rId31"/>
  </p:sldIdLst>
  <p:sldSz cx="13004800" cy="9753600"/>
  <p:notesSz cx="6858000" cy="9144000"/>
  <p:defaultTextStyle>
    <a:defPPr>
      <a:defRPr lang="nb-NO"/>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4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31E2E-F1E0-911F-C37C-58FFC4D473D8}" v="82" dt="2026-04-17T09:22:51.910"/>
    <p1510:client id="{238BA629-26FD-4255-AE03-995C1FA2F747}" v="12" dt="2026-04-17T08:14:38.970"/>
    <p1510:client id="{B0B165CA-DE69-6449-175A-6637EC3D4802}" v="146" dt="2026-04-17T07:52:31.36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27"/>
    <p:restoredTop sz="94666"/>
  </p:normalViewPr>
  <p:slideViewPr>
    <p:cSldViewPr snapToGrid="0">
      <p:cViewPr varScale="1">
        <p:scale>
          <a:sx n="85" d="100"/>
          <a:sy n="85" d="100"/>
        </p:scale>
        <p:origin x="834" y="96"/>
      </p:cViewPr>
      <p:guideLst>
        <p:guide orient="horz" pos="3072"/>
        <p:guide pos="4096"/>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5/10/relationships/revisionInfo" Target="revisionInfo.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0B165CA-DE69-6449-175A-6637EC3D4802}"/>
    <pc:docChg chg="modSld">
      <pc:chgData name="" userId="" providerId="" clId="Web-{B0B165CA-DE69-6449-175A-6637EC3D4802}" dt="2026-04-17T07:41:50.959" v="0" actId="20577"/>
      <pc:docMkLst>
        <pc:docMk/>
      </pc:docMkLst>
      <pc:sldChg chg="modSp">
        <pc:chgData name="" userId="" providerId="" clId="Web-{B0B165CA-DE69-6449-175A-6637EC3D4802}" dt="2026-04-17T07:41:50.959" v="0" actId="20577"/>
        <pc:sldMkLst>
          <pc:docMk/>
          <pc:sldMk cId="3427226705" sldId="257"/>
        </pc:sldMkLst>
        <pc:spChg chg="mod">
          <ac:chgData name="" userId="" providerId="" clId="Web-{B0B165CA-DE69-6449-175A-6637EC3D4802}" dt="2026-04-17T07:41:50.959" v="0" actId="20577"/>
          <ac:spMkLst>
            <pc:docMk/>
            <pc:sldMk cId="3427226705" sldId="257"/>
            <ac:spMk id="3" creationId="{3EDA0C08-E6B3-1CFE-6D29-000DDCC043C5}"/>
          </ac:spMkLst>
        </pc:spChg>
      </pc:sldChg>
    </pc:docChg>
  </pc:docChgLst>
  <pc:docChgLst>
    <pc:chgData name="Siren Margrethe Andresen Tjøtta" userId="S::siretjot@khio.no::11f8c1b8-2642-4cbf-bdf3-798c0db8e7ed" providerId="AD" clId="Web-{B0B165CA-DE69-6449-175A-6637EC3D4802}"/>
    <pc:docChg chg="modSld">
      <pc:chgData name="Siren Margrethe Andresen Tjøtta" userId="S::siretjot@khio.no::11f8c1b8-2642-4cbf-bdf3-798c0db8e7ed" providerId="AD" clId="Web-{B0B165CA-DE69-6449-175A-6637EC3D4802}" dt="2026-04-17T07:52:31.364" v="141" actId="20577"/>
      <pc:docMkLst>
        <pc:docMk/>
      </pc:docMkLst>
      <pc:sldChg chg="modSp">
        <pc:chgData name="Siren Margrethe Andresen Tjøtta" userId="S::siretjot@khio.no::11f8c1b8-2642-4cbf-bdf3-798c0db8e7ed" providerId="AD" clId="Web-{B0B165CA-DE69-6449-175A-6637EC3D4802}" dt="2026-04-17T07:48:02.161" v="134" actId="20577"/>
        <pc:sldMkLst>
          <pc:docMk/>
          <pc:sldMk cId="3477555805" sldId="280"/>
        </pc:sldMkLst>
        <pc:spChg chg="mod">
          <ac:chgData name="Siren Margrethe Andresen Tjøtta" userId="S::siretjot@khio.no::11f8c1b8-2642-4cbf-bdf3-798c0db8e7ed" providerId="AD" clId="Web-{B0B165CA-DE69-6449-175A-6637EC3D4802}" dt="2026-04-17T07:43:22.615" v="1" actId="20577"/>
          <ac:spMkLst>
            <pc:docMk/>
            <pc:sldMk cId="3477555805" sldId="280"/>
            <ac:spMk id="2" creationId="{CE6CAA1D-4E8A-D778-789D-F9F27B4C94E8}"/>
          </ac:spMkLst>
        </pc:spChg>
        <pc:spChg chg="mod">
          <ac:chgData name="Siren Margrethe Andresen Tjøtta" userId="S::siretjot@khio.no::11f8c1b8-2642-4cbf-bdf3-798c0db8e7ed" providerId="AD" clId="Web-{B0B165CA-DE69-6449-175A-6637EC3D4802}" dt="2026-04-17T07:48:02.161" v="134" actId="20577"/>
          <ac:spMkLst>
            <pc:docMk/>
            <pc:sldMk cId="3477555805" sldId="280"/>
            <ac:spMk id="5" creationId="{3C3509CA-12C0-DA0C-68B2-E43DC40A2312}"/>
          </ac:spMkLst>
        </pc:spChg>
      </pc:sldChg>
      <pc:sldChg chg="modSp">
        <pc:chgData name="Siren Margrethe Andresen Tjøtta" userId="S::siretjot@khio.no::11f8c1b8-2642-4cbf-bdf3-798c0db8e7ed" providerId="AD" clId="Web-{B0B165CA-DE69-6449-175A-6637EC3D4802}" dt="2026-04-17T07:49:30.192" v="136" actId="20577"/>
        <pc:sldMkLst>
          <pc:docMk/>
          <pc:sldMk cId="717555999" sldId="282"/>
        </pc:sldMkLst>
        <pc:spChg chg="mod">
          <ac:chgData name="Siren Margrethe Andresen Tjøtta" userId="S::siretjot@khio.no::11f8c1b8-2642-4cbf-bdf3-798c0db8e7ed" providerId="AD" clId="Web-{B0B165CA-DE69-6449-175A-6637EC3D4802}" dt="2026-04-17T07:49:30.192" v="136" actId="20577"/>
          <ac:spMkLst>
            <pc:docMk/>
            <pc:sldMk cId="717555999" sldId="282"/>
            <ac:spMk id="2" creationId="{64D1B5B1-085E-6158-7179-151192835C1F}"/>
          </ac:spMkLst>
        </pc:spChg>
      </pc:sldChg>
      <pc:sldChg chg="modSp">
        <pc:chgData name="Siren Margrethe Andresen Tjøtta" userId="S::siretjot@khio.no::11f8c1b8-2642-4cbf-bdf3-798c0db8e7ed" providerId="AD" clId="Web-{B0B165CA-DE69-6449-175A-6637EC3D4802}" dt="2026-04-17T07:52:31.364" v="141" actId="20577"/>
        <pc:sldMkLst>
          <pc:docMk/>
          <pc:sldMk cId="3604971414" sldId="283"/>
        </pc:sldMkLst>
        <pc:spChg chg="mod">
          <ac:chgData name="Siren Margrethe Andresen Tjøtta" userId="S::siretjot@khio.no::11f8c1b8-2642-4cbf-bdf3-798c0db8e7ed" providerId="AD" clId="Web-{B0B165CA-DE69-6449-175A-6637EC3D4802}" dt="2026-04-17T07:52:31.364" v="141" actId="20577"/>
          <ac:spMkLst>
            <pc:docMk/>
            <pc:sldMk cId="3604971414" sldId="283"/>
            <ac:spMk id="5" creationId="{81FF9D6D-8ADD-1ADB-909C-D6B3217EB6E8}"/>
          </ac:spMkLst>
        </pc:spChg>
      </pc:sldChg>
    </pc:docChg>
  </pc:docChgLst>
  <pc:docChgLst>
    <pc:chgData name="Siren Margrethe Andresen Tjøtta" userId="11f8c1b8-2642-4cbf-bdf3-798c0db8e7ed" providerId="ADAL" clId="{7E61FAF2-8D61-4AAD-8A48-7351DBE3A324}"/>
    <pc:docChg chg="undo custSel addSld delSld modSld">
      <pc:chgData name="Siren Margrethe Andresen Tjøtta" userId="11f8c1b8-2642-4cbf-bdf3-798c0db8e7ed" providerId="ADAL" clId="{7E61FAF2-8D61-4AAD-8A48-7351DBE3A324}" dt="2026-04-17T08:21:21.293" v="536" actId="20577"/>
      <pc:docMkLst>
        <pc:docMk/>
      </pc:docMkLst>
      <pc:sldChg chg="addSp delSp modSp mod">
        <pc:chgData name="Siren Margrethe Andresen Tjøtta" userId="11f8c1b8-2642-4cbf-bdf3-798c0db8e7ed" providerId="ADAL" clId="{7E61FAF2-8D61-4AAD-8A48-7351DBE3A324}" dt="2026-04-17T08:02:59.996" v="379"/>
        <pc:sldMkLst>
          <pc:docMk/>
          <pc:sldMk cId="2710612652" sldId="258"/>
        </pc:sldMkLst>
        <pc:spChg chg="add mod">
          <ac:chgData name="Siren Margrethe Andresen Tjøtta" userId="11f8c1b8-2642-4cbf-bdf3-798c0db8e7ed" providerId="ADAL" clId="{7E61FAF2-8D61-4AAD-8A48-7351DBE3A324}" dt="2026-04-17T08:02:59.996" v="379"/>
          <ac:spMkLst>
            <pc:docMk/>
            <pc:sldMk cId="2710612652" sldId="258"/>
            <ac:spMk id="2" creationId="{1CFFC0C2-8FD8-7528-F8D7-0D3770B2B878}"/>
          </ac:spMkLst>
        </pc:spChg>
        <pc:spChg chg="del">
          <ac:chgData name="Siren Margrethe Andresen Tjøtta" userId="11f8c1b8-2642-4cbf-bdf3-798c0db8e7ed" providerId="ADAL" clId="{7E61FAF2-8D61-4AAD-8A48-7351DBE3A324}" dt="2026-04-17T08:02:58.802" v="378" actId="478"/>
          <ac:spMkLst>
            <pc:docMk/>
            <pc:sldMk cId="2710612652" sldId="258"/>
            <ac:spMk id="4" creationId="{FB2BC373-683D-68F0-5EF7-3574DB3D09A2}"/>
          </ac:spMkLst>
        </pc:spChg>
      </pc:sldChg>
      <pc:sldChg chg="addSp delSp modSp mod">
        <pc:chgData name="Siren Margrethe Andresen Tjøtta" userId="11f8c1b8-2642-4cbf-bdf3-798c0db8e7ed" providerId="ADAL" clId="{7E61FAF2-8D61-4AAD-8A48-7351DBE3A324}" dt="2026-04-17T08:07:34.218" v="410" actId="20577"/>
        <pc:sldMkLst>
          <pc:docMk/>
          <pc:sldMk cId="1469344349" sldId="263"/>
        </pc:sldMkLst>
        <pc:spChg chg="add mod">
          <ac:chgData name="Siren Margrethe Andresen Tjøtta" userId="11f8c1b8-2642-4cbf-bdf3-798c0db8e7ed" providerId="ADAL" clId="{7E61FAF2-8D61-4AAD-8A48-7351DBE3A324}" dt="2026-04-17T07:56:48.118" v="180" actId="1036"/>
          <ac:spMkLst>
            <pc:docMk/>
            <pc:sldMk cId="1469344349" sldId="263"/>
            <ac:spMk id="6" creationId="{E3C2A516-F02B-2ECB-6C46-4DCFE779FED1}"/>
          </ac:spMkLst>
        </pc:spChg>
        <pc:spChg chg="add mod">
          <ac:chgData name="Siren Margrethe Andresen Tjøtta" userId="11f8c1b8-2642-4cbf-bdf3-798c0db8e7ed" providerId="ADAL" clId="{7E61FAF2-8D61-4AAD-8A48-7351DBE3A324}" dt="2026-04-17T07:56:48.118" v="180" actId="1036"/>
          <ac:spMkLst>
            <pc:docMk/>
            <pc:sldMk cId="1469344349" sldId="263"/>
            <ac:spMk id="7" creationId="{96B6C73E-CCAE-576D-8EB5-30C7560EF831}"/>
          </ac:spMkLst>
        </pc:spChg>
        <pc:spChg chg="add del">
          <ac:chgData name="Siren Margrethe Andresen Tjøtta" userId="11f8c1b8-2642-4cbf-bdf3-798c0db8e7ed" providerId="ADAL" clId="{7E61FAF2-8D61-4AAD-8A48-7351DBE3A324}" dt="2026-04-17T07:57:03.569" v="182" actId="11529"/>
          <ac:spMkLst>
            <pc:docMk/>
            <pc:sldMk cId="1469344349" sldId="263"/>
            <ac:spMk id="9" creationId="{38E2D79A-0350-8054-18E8-F0FAED1121D5}"/>
          </ac:spMkLst>
        </pc:spChg>
        <pc:spChg chg="add mod">
          <ac:chgData name="Siren Margrethe Andresen Tjøtta" userId="11f8c1b8-2642-4cbf-bdf3-798c0db8e7ed" providerId="ADAL" clId="{7E61FAF2-8D61-4AAD-8A48-7351DBE3A324}" dt="2026-04-17T08:07:34.218" v="410" actId="20577"/>
          <ac:spMkLst>
            <pc:docMk/>
            <pc:sldMk cId="1469344349" sldId="263"/>
            <ac:spMk id="10" creationId="{B2C550F7-438E-7612-54EE-08A99B6041C3}"/>
          </ac:spMkLst>
        </pc:spChg>
        <pc:spChg chg="add mod">
          <ac:chgData name="Siren Margrethe Andresen Tjøtta" userId="11f8c1b8-2642-4cbf-bdf3-798c0db8e7ed" providerId="ADAL" clId="{7E61FAF2-8D61-4AAD-8A48-7351DBE3A324}" dt="2026-04-17T08:07:15.363" v="406" actId="1038"/>
          <ac:spMkLst>
            <pc:docMk/>
            <pc:sldMk cId="1469344349" sldId="263"/>
            <ac:spMk id="11" creationId="{0F57EB91-6C17-584F-2D13-8599EE6E4978}"/>
          </ac:spMkLst>
        </pc:spChg>
      </pc:sldChg>
      <pc:sldChg chg="addSp delSp modSp mod">
        <pc:chgData name="Siren Margrethe Andresen Tjøtta" userId="11f8c1b8-2642-4cbf-bdf3-798c0db8e7ed" providerId="ADAL" clId="{7E61FAF2-8D61-4AAD-8A48-7351DBE3A324}" dt="2026-04-17T08:08:23.757" v="428" actId="1038"/>
        <pc:sldMkLst>
          <pc:docMk/>
          <pc:sldMk cId="2416495350" sldId="265"/>
        </pc:sldMkLst>
        <pc:spChg chg="mod">
          <ac:chgData name="Siren Margrethe Andresen Tjøtta" userId="11f8c1b8-2642-4cbf-bdf3-798c0db8e7ed" providerId="ADAL" clId="{7E61FAF2-8D61-4AAD-8A48-7351DBE3A324}" dt="2026-04-17T08:02:26.828" v="377" actId="1076"/>
          <ac:spMkLst>
            <pc:docMk/>
            <pc:sldMk cId="2416495350" sldId="265"/>
            <ac:spMk id="3" creationId="{F604E5E3-1551-9858-44FB-6CC3E1212B95}"/>
          </ac:spMkLst>
        </pc:spChg>
        <pc:spChg chg="add mod">
          <ac:chgData name="Siren Margrethe Andresen Tjøtta" userId="11f8c1b8-2642-4cbf-bdf3-798c0db8e7ed" providerId="ADAL" clId="{7E61FAF2-8D61-4AAD-8A48-7351DBE3A324}" dt="2026-04-17T08:08:23.757" v="428" actId="1038"/>
          <ac:spMkLst>
            <pc:docMk/>
            <pc:sldMk cId="2416495350" sldId="265"/>
            <ac:spMk id="5" creationId="{4E0E6EB3-9C94-2B81-0F3B-C433942760B6}"/>
          </ac:spMkLst>
        </pc:spChg>
        <pc:spChg chg="add mod">
          <ac:chgData name="Siren Margrethe Andresen Tjøtta" userId="11f8c1b8-2642-4cbf-bdf3-798c0db8e7ed" providerId="ADAL" clId="{7E61FAF2-8D61-4AAD-8A48-7351DBE3A324}" dt="2026-04-17T08:08:12.489" v="419" actId="1037"/>
          <ac:spMkLst>
            <pc:docMk/>
            <pc:sldMk cId="2416495350" sldId="265"/>
            <ac:spMk id="6" creationId="{B4D0835C-0937-0589-90A7-1F95849A3619}"/>
          </ac:spMkLst>
        </pc:spChg>
        <pc:spChg chg="add del mod">
          <ac:chgData name="Siren Margrethe Andresen Tjøtta" userId="11f8c1b8-2642-4cbf-bdf3-798c0db8e7ed" providerId="ADAL" clId="{7E61FAF2-8D61-4AAD-8A48-7351DBE3A324}" dt="2026-04-17T08:01:52.857" v="329" actId="478"/>
          <ac:spMkLst>
            <pc:docMk/>
            <pc:sldMk cId="2416495350" sldId="265"/>
            <ac:spMk id="8" creationId="{C287E956-FC88-6313-199E-462AACE85D77}"/>
          </ac:spMkLst>
        </pc:spChg>
        <pc:spChg chg="add del mod">
          <ac:chgData name="Siren Margrethe Andresen Tjøtta" userId="11f8c1b8-2642-4cbf-bdf3-798c0db8e7ed" providerId="ADAL" clId="{7E61FAF2-8D61-4AAD-8A48-7351DBE3A324}" dt="2026-04-17T08:01:50.626" v="328" actId="478"/>
          <ac:spMkLst>
            <pc:docMk/>
            <pc:sldMk cId="2416495350" sldId="265"/>
            <ac:spMk id="9" creationId="{9508752F-BD58-DC98-9C7F-7DEE7AFD69C3}"/>
          </ac:spMkLst>
        </pc:spChg>
      </pc:sldChg>
      <pc:sldChg chg="addSp delSp modSp mod">
        <pc:chgData name="Siren Margrethe Andresen Tjøtta" userId="11f8c1b8-2642-4cbf-bdf3-798c0db8e7ed" providerId="ADAL" clId="{7E61FAF2-8D61-4AAD-8A48-7351DBE3A324}" dt="2026-04-17T08:03:08.982" v="382"/>
        <pc:sldMkLst>
          <pc:docMk/>
          <pc:sldMk cId="1329218666" sldId="275"/>
        </pc:sldMkLst>
        <pc:spChg chg="del mod">
          <ac:chgData name="Siren Margrethe Andresen Tjøtta" userId="11f8c1b8-2642-4cbf-bdf3-798c0db8e7ed" providerId="ADAL" clId="{7E61FAF2-8D61-4AAD-8A48-7351DBE3A324}" dt="2026-04-17T08:03:08.217" v="381" actId="478"/>
          <ac:spMkLst>
            <pc:docMk/>
            <pc:sldMk cId="1329218666" sldId="275"/>
            <ac:spMk id="3" creationId="{04F27EE9-FADF-5295-4672-F8F43E0D29EA}"/>
          </ac:spMkLst>
        </pc:spChg>
        <pc:spChg chg="add mod">
          <ac:chgData name="Siren Margrethe Andresen Tjøtta" userId="11f8c1b8-2642-4cbf-bdf3-798c0db8e7ed" providerId="ADAL" clId="{7E61FAF2-8D61-4AAD-8A48-7351DBE3A324}" dt="2026-04-17T08:03:08.982" v="382"/>
          <ac:spMkLst>
            <pc:docMk/>
            <pc:sldMk cId="1329218666" sldId="275"/>
            <ac:spMk id="5" creationId="{029EF195-5FF6-CBA2-F95C-ED73CE662FDE}"/>
          </ac:spMkLst>
        </pc:spChg>
      </pc:sldChg>
      <pc:sldChg chg="delSp mod">
        <pc:chgData name="Siren Margrethe Andresen Tjøtta" userId="11f8c1b8-2642-4cbf-bdf3-798c0db8e7ed" providerId="ADAL" clId="{7E61FAF2-8D61-4AAD-8A48-7351DBE3A324}" dt="2026-04-17T08:04:27.534" v="383" actId="478"/>
        <pc:sldMkLst>
          <pc:docMk/>
          <pc:sldMk cId="3538605988" sldId="279"/>
        </pc:sldMkLst>
        <pc:spChg chg="del">
          <ac:chgData name="Siren Margrethe Andresen Tjøtta" userId="11f8c1b8-2642-4cbf-bdf3-798c0db8e7ed" providerId="ADAL" clId="{7E61FAF2-8D61-4AAD-8A48-7351DBE3A324}" dt="2026-04-17T08:04:27.534" v="383" actId="478"/>
          <ac:spMkLst>
            <pc:docMk/>
            <pc:sldMk cId="3538605988" sldId="279"/>
            <ac:spMk id="2" creationId="{3DB6FB62-6447-7D05-5D96-437D79F5FC92}"/>
          </ac:spMkLst>
        </pc:spChg>
      </pc:sldChg>
      <pc:sldChg chg="delSp modSp mod">
        <pc:chgData name="Siren Margrethe Andresen Tjøtta" userId="11f8c1b8-2642-4cbf-bdf3-798c0db8e7ed" providerId="ADAL" clId="{7E61FAF2-8D61-4AAD-8A48-7351DBE3A324}" dt="2026-04-17T08:10:30.780" v="450" actId="20577"/>
        <pc:sldMkLst>
          <pc:docMk/>
          <pc:sldMk cId="3477555805" sldId="280"/>
        </pc:sldMkLst>
        <pc:spChg chg="del">
          <ac:chgData name="Siren Margrethe Andresen Tjøtta" userId="11f8c1b8-2642-4cbf-bdf3-798c0db8e7ed" providerId="ADAL" clId="{7E61FAF2-8D61-4AAD-8A48-7351DBE3A324}" dt="2026-04-17T08:09:49.827" v="446" actId="478"/>
          <ac:spMkLst>
            <pc:docMk/>
            <pc:sldMk cId="3477555805" sldId="280"/>
            <ac:spMk id="3" creationId="{09996941-863D-AF63-B50C-9A040F45B67A}"/>
          </ac:spMkLst>
        </pc:spChg>
        <pc:spChg chg="mod">
          <ac:chgData name="Siren Margrethe Andresen Tjøtta" userId="11f8c1b8-2642-4cbf-bdf3-798c0db8e7ed" providerId="ADAL" clId="{7E61FAF2-8D61-4AAD-8A48-7351DBE3A324}" dt="2026-04-17T08:10:30.780" v="450" actId="20577"/>
          <ac:spMkLst>
            <pc:docMk/>
            <pc:sldMk cId="3477555805" sldId="280"/>
            <ac:spMk id="5" creationId="{3C3509CA-12C0-DA0C-68B2-E43DC40A2312}"/>
          </ac:spMkLst>
        </pc:spChg>
      </pc:sldChg>
      <pc:sldChg chg="addSp delSp modSp new mod modClrScheme chgLayout">
        <pc:chgData name="Siren Margrethe Andresen Tjøtta" userId="11f8c1b8-2642-4cbf-bdf3-798c0db8e7ed" providerId="ADAL" clId="{7E61FAF2-8D61-4AAD-8A48-7351DBE3A324}" dt="2026-04-17T08:12:58.186" v="455" actId="26606"/>
        <pc:sldMkLst>
          <pc:docMk/>
          <pc:sldMk cId="2391322823" sldId="284"/>
        </pc:sldMkLst>
        <pc:spChg chg="add del">
          <ac:chgData name="Siren Margrethe Andresen Tjøtta" userId="11f8c1b8-2642-4cbf-bdf3-798c0db8e7ed" providerId="ADAL" clId="{7E61FAF2-8D61-4AAD-8A48-7351DBE3A324}" dt="2026-04-17T08:12:58.186" v="455" actId="26606"/>
          <ac:spMkLst>
            <pc:docMk/>
            <pc:sldMk cId="2391322823" sldId="284"/>
            <ac:spMk id="2" creationId="{37E16832-7225-D9FD-1FB7-FE8478B145CE}"/>
          </ac:spMkLst>
        </pc:spChg>
        <pc:spChg chg="mod">
          <ac:chgData name="Siren Margrethe Andresen Tjøtta" userId="11f8c1b8-2642-4cbf-bdf3-798c0db8e7ed" providerId="ADAL" clId="{7E61FAF2-8D61-4AAD-8A48-7351DBE3A324}" dt="2026-04-17T08:12:58.186" v="455" actId="26606"/>
          <ac:spMkLst>
            <pc:docMk/>
            <pc:sldMk cId="2391322823" sldId="284"/>
            <ac:spMk id="3" creationId="{8425D7F1-6031-07FB-5A88-F2BB15BAE7D1}"/>
          </ac:spMkLst>
        </pc:spChg>
        <pc:spChg chg="mod">
          <ac:chgData name="Siren Margrethe Andresen Tjøtta" userId="11f8c1b8-2642-4cbf-bdf3-798c0db8e7ed" providerId="ADAL" clId="{7E61FAF2-8D61-4AAD-8A48-7351DBE3A324}" dt="2026-04-17T08:12:58.186" v="455" actId="26606"/>
          <ac:spMkLst>
            <pc:docMk/>
            <pc:sldMk cId="2391322823" sldId="284"/>
            <ac:spMk id="4" creationId="{63441C77-F0E5-BD4F-EFCD-77FFE6222250}"/>
          </ac:spMkLst>
        </pc:spChg>
        <pc:spChg chg="add del">
          <ac:chgData name="Siren Margrethe Andresen Tjøtta" userId="11f8c1b8-2642-4cbf-bdf3-798c0db8e7ed" providerId="ADAL" clId="{7E61FAF2-8D61-4AAD-8A48-7351DBE3A324}" dt="2026-04-17T08:12:58.186" v="455" actId="26606"/>
          <ac:spMkLst>
            <pc:docMk/>
            <pc:sldMk cId="2391322823" sldId="284"/>
            <ac:spMk id="5" creationId="{712C3BA7-B4B4-A378-2D10-5F7B922DCE2B}"/>
          </ac:spMkLst>
        </pc:spChg>
        <pc:spChg chg="add del mod">
          <ac:chgData name="Siren Margrethe Andresen Tjøtta" userId="11f8c1b8-2642-4cbf-bdf3-798c0db8e7ed" providerId="ADAL" clId="{7E61FAF2-8D61-4AAD-8A48-7351DBE3A324}" dt="2026-04-17T08:12:58.186" v="454" actId="26606"/>
          <ac:spMkLst>
            <pc:docMk/>
            <pc:sldMk cId="2391322823" sldId="284"/>
            <ac:spMk id="12" creationId="{6BA92560-D630-1D4C-6DF3-B3BD7986E031}"/>
          </ac:spMkLst>
        </pc:spChg>
        <pc:spChg chg="add mod">
          <ac:chgData name="Siren Margrethe Andresen Tjøtta" userId="11f8c1b8-2642-4cbf-bdf3-798c0db8e7ed" providerId="ADAL" clId="{7E61FAF2-8D61-4AAD-8A48-7351DBE3A324}" dt="2026-04-17T08:12:58.186" v="455" actId="26606"/>
          <ac:spMkLst>
            <pc:docMk/>
            <pc:sldMk cId="2391322823" sldId="284"/>
            <ac:spMk id="14" creationId="{BE09A35C-D389-4009-E24B-E154C91EC4D3}"/>
          </ac:spMkLst>
        </pc:spChg>
        <pc:picChg chg="add mod ord">
          <ac:chgData name="Siren Margrethe Andresen Tjøtta" userId="11f8c1b8-2642-4cbf-bdf3-798c0db8e7ed" providerId="ADAL" clId="{7E61FAF2-8D61-4AAD-8A48-7351DBE3A324}" dt="2026-04-17T08:12:58.186" v="455" actId="26606"/>
          <ac:picMkLst>
            <pc:docMk/>
            <pc:sldMk cId="2391322823" sldId="284"/>
            <ac:picMk id="7" creationId="{C904C337-4F45-3A25-70CB-832C7125B169}"/>
          </ac:picMkLst>
        </pc:picChg>
      </pc:sldChg>
      <pc:sldChg chg="modSp new mod">
        <pc:chgData name="Siren Margrethe Andresen Tjøtta" userId="11f8c1b8-2642-4cbf-bdf3-798c0db8e7ed" providerId="ADAL" clId="{7E61FAF2-8D61-4AAD-8A48-7351DBE3A324}" dt="2026-04-17T08:21:21.293" v="536" actId="20577"/>
        <pc:sldMkLst>
          <pc:docMk/>
          <pc:sldMk cId="1579129494" sldId="285"/>
        </pc:sldMkLst>
        <pc:spChg chg="mod">
          <ac:chgData name="Siren Margrethe Andresen Tjøtta" userId="11f8c1b8-2642-4cbf-bdf3-798c0db8e7ed" providerId="ADAL" clId="{7E61FAF2-8D61-4AAD-8A48-7351DBE3A324}" dt="2026-04-17T08:18:34.779" v="465" actId="20577"/>
          <ac:spMkLst>
            <pc:docMk/>
            <pc:sldMk cId="1579129494" sldId="285"/>
            <ac:spMk id="2" creationId="{7AE96F60-8BC1-38CE-135D-6C78B02694F6}"/>
          </ac:spMkLst>
        </pc:spChg>
        <pc:spChg chg="mod">
          <ac:chgData name="Siren Margrethe Andresen Tjøtta" userId="11f8c1b8-2642-4cbf-bdf3-798c0db8e7ed" providerId="ADAL" clId="{7E61FAF2-8D61-4AAD-8A48-7351DBE3A324}" dt="2026-04-17T08:21:21.293" v="536" actId="20577"/>
          <ac:spMkLst>
            <pc:docMk/>
            <pc:sldMk cId="1579129494" sldId="285"/>
            <ac:spMk id="5" creationId="{BB6FF18D-7F2D-6C03-BFA2-59F24E21F29A}"/>
          </ac:spMkLst>
        </pc:spChg>
      </pc:sldChg>
      <pc:sldChg chg="new del">
        <pc:chgData name="Siren Margrethe Andresen Tjøtta" userId="11f8c1b8-2642-4cbf-bdf3-798c0db8e7ed" providerId="ADAL" clId="{7E61FAF2-8D61-4AAD-8A48-7351DBE3A324}" dt="2026-04-17T08:14:21.069" v="457" actId="47"/>
        <pc:sldMkLst>
          <pc:docMk/>
          <pc:sldMk cId="3724817520" sldId="285"/>
        </pc:sldMkLst>
      </pc:sldChg>
    </pc:docChg>
  </pc:docChgLst>
  <pc:docChgLst>
    <pc:chgData name="Siren Margrethe Andresen Tjøtta" userId="S::siretjot@khio.no::11f8c1b8-2642-4cbf-bdf3-798c0db8e7ed" providerId="AD" clId="Web-{00F31E2E-F1E0-911F-C37C-58FFC4D473D8}"/>
    <pc:docChg chg="addSld delSld modSld sldOrd">
      <pc:chgData name="Siren Margrethe Andresen Tjøtta" userId="S::siretjot@khio.no::11f8c1b8-2642-4cbf-bdf3-798c0db8e7ed" providerId="AD" clId="Web-{00F31E2E-F1E0-911F-C37C-58FFC4D473D8}" dt="2026-04-17T09:22:51.910" v="84"/>
      <pc:docMkLst>
        <pc:docMk/>
      </pc:docMkLst>
      <pc:sldChg chg="modSp">
        <pc:chgData name="Siren Margrethe Andresen Tjøtta" userId="S::siretjot@khio.no::11f8c1b8-2642-4cbf-bdf3-798c0db8e7ed" providerId="AD" clId="Web-{00F31E2E-F1E0-911F-C37C-58FFC4D473D8}" dt="2026-04-17T09:00:45.274" v="8" actId="20577"/>
        <pc:sldMkLst>
          <pc:docMk/>
          <pc:sldMk cId="1469344349" sldId="263"/>
        </pc:sldMkLst>
        <pc:spChg chg="mod">
          <ac:chgData name="Siren Margrethe Andresen Tjøtta" userId="S::siretjot@khio.no::11f8c1b8-2642-4cbf-bdf3-798c0db8e7ed" providerId="AD" clId="Web-{00F31E2E-F1E0-911F-C37C-58FFC4D473D8}" dt="2026-04-17T09:00:45.274" v="8" actId="20577"/>
          <ac:spMkLst>
            <pc:docMk/>
            <pc:sldMk cId="1469344349" sldId="263"/>
            <ac:spMk id="2" creationId="{DB8D6840-1280-1A04-0A97-FDFCD5FE0B91}"/>
          </ac:spMkLst>
        </pc:spChg>
      </pc:sldChg>
      <pc:sldChg chg="addSp delSp modSp mod modClrScheme chgLayout">
        <pc:chgData name="Siren Margrethe Andresen Tjøtta" userId="S::siretjot@khio.no::11f8c1b8-2642-4cbf-bdf3-798c0db8e7ed" providerId="AD" clId="Web-{00F31E2E-F1E0-911F-C37C-58FFC4D473D8}" dt="2026-04-17T09:04:24.273" v="20" actId="14100"/>
        <pc:sldMkLst>
          <pc:docMk/>
          <pc:sldMk cId="4287045847" sldId="278"/>
        </pc:sldMkLst>
        <pc:spChg chg="mod">
          <ac:chgData name="Siren Margrethe Andresen Tjøtta" userId="S::siretjot@khio.no::11f8c1b8-2642-4cbf-bdf3-798c0db8e7ed" providerId="AD" clId="Web-{00F31E2E-F1E0-911F-C37C-58FFC4D473D8}" dt="2026-04-17T09:02:49.351" v="18" actId="20577"/>
          <ac:spMkLst>
            <pc:docMk/>
            <pc:sldMk cId="4287045847" sldId="278"/>
            <ac:spMk id="2" creationId="{9747AEB7-69C3-FF16-615B-A74DEA348F31}"/>
          </ac:spMkLst>
        </pc:spChg>
        <pc:spChg chg="mod">
          <ac:chgData name="Siren Margrethe Andresen Tjøtta" userId="S::siretjot@khio.no::11f8c1b8-2642-4cbf-bdf3-798c0db8e7ed" providerId="AD" clId="Web-{00F31E2E-F1E0-911F-C37C-58FFC4D473D8}" dt="2026-04-17T09:02:00.305" v="11"/>
          <ac:spMkLst>
            <pc:docMk/>
            <pc:sldMk cId="4287045847" sldId="278"/>
            <ac:spMk id="3" creationId="{24DEB3B2-A5F8-852E-82C7-DFD3D4F148BB}"/>
          </ac:spMkLst>
        </pc:spChg>
        <pc:spChg chg="mod">
          <ac:chgData name="Siren Margrethe Andresen Tjøtta" userId="S::siretjot@khio.no::11f8c1b8-2642-4cbf-bdf3-798c0db8e7ed" providerId="AD" clId="Web-{00F31E2E-F1E0-911F-C37C-58FFC4D473D8}" dt="2026-04-17T09:02:00.305" v="11"/>
          <ac:spMkLst>
            <pc:docMk/>
            <pc:sldMk cId="4287045847" sldId="278"/>
            <ac:spMk id="4" creationId="{E4FF0BDF-9FA0-CF5A-F323-576B6F811B4B}"/>
          </ac:spMkLst>
        </pc:spChg>
        <pc:spChg chg="del">
          <ac:chgData name="Siren Margrethe Andresen Tjøtta" userId="S::siretjot@khio.no::11f8c1b8-2642-4cbf-bdf3-798c0db8e7ed" providerId="AD" clId="Web-{00F31E2E-F1E0-911F-C37C-58FFC4D473D8}" dt="2026-04-17T09:01:50.368" v="9"/>
          <ac:spMkLst>
            <pc:docMk/>
            <pc:sldMk cId="4287045847" sldId="278"/>
            <ac:spMk id="11" creationId="{8C60F574-4BDB-C73F-3ABB-DDBA1424DCB9}"/>
          </ac:spMkLst>
        </pc:spChg>
        <pc:picChg chg="add mod">
          <ac:chgData name="Siren Margrethe Andresen Tjøtta" userId="S::siretjot@khio.no::11f8c1b8-2642-4cbf-bdf3-798c0db8e7ed" providerId="AD" clId="Web-{00F31E2E-F1E0-911F-C37C-58FFC4D473D8}" dt="2026-04-17T09:04:24.273" v="20" actId="14100"/>
          <ac:picMkLst>
            <pc:docMk/>
            <pc:sldMk cId="4287045847" sldId="278"/>
            <ac:picMk id="5" creationId="{F53A8EB9-D8B3-6DAB-6123-C512768F6CFA}"/>
          </ac:picMkLst>
        </pc:picChg>
      </pc:sldChg>
      <pc:sldChg chg="modSp">
        <pc:chgData name="Siren Margrethe Andresen Tjøtta" userId="S::siretjot@khio.no::11f8c1b8-2642-4cbf-bdf3-798c0db8e7ed" providerId="AD" clId="Web-{00F31E2E-F1E0-911F-C37C-58FFC4D473D8}" dt="2026-04-17T09:12:42.425" v="83" actId="20577"/>
        <pc:sldMkLst>
          <pc:docMk/>
          <pc:sldMk cId="3477555805" sldId="280"/>
        </pc:sldMkLst>
        <pc:spChg chg="mod">
          <ac:chgData name="Siren Margrethe Andresen Tjøtta" userId="S::siretjot@khio.no::11f8c1b8-2642-4cbf-bdf3-798c0db8e7ed" providerId="AD" clId="Web-{00F31E2E-F1E0-911F-C37C-58FFC4D473D8}" dt="2026-04-17T09:12:42.425" v="83" actId="20577"/>
          <ac:spMkLst>
            <pc:docMk/>
            <pc:sldMk cId="3477555805" sldId="280"/>
            <ac:spMk id="5" creationId="{3C3509CA-12C0-DA0C-68B2-E43DC40A2312}"/>
          </ac:spMkLst>
        </pc:spChg>
      </pc:sldChg>
      <pc:sldChg chg="del">
        <pc:chgData name="Siren Margrethe Andresen Tjøtta" userId="S::siretjot@khio.no::11f8c1b8-2642-4cbf-bdf3-798c0db8e7ed" providerId="AD" clId="Web-{00F31E2E-F1E0-911F-C37C-58FFC4D473D8}" dt="2026-04-17T09:22:51.910" v="84"/>
        <pc:sldMkLst>
          <pc:docMk/>
          <pc:sldMk cId="717555999" sldId="282"/>
        </pc:sldMkLst>
      </pc:sldChg>
      <pc:sldChg chg="modSp">
        <pc:chgData name="Siren Margrethe Andresen Tjøtta" userId="S::siretjot@khio.no::11f8c1b8-2642-4cbf-bdf3-798c0db8e7ed" providerId="AD" clId="Web-{00F31E2E-F1E0-911F-C37C-58FFC4D473D8}" dt="2026-04-17T09:09:26.678" v="32" actId="14100"/>
        <pc:sldMkLst>
          <pc:docMk/>
          <pc:sldMk cId="2391322823" sldId="284"/>
        </pc:sldMkLst>
        <pc:picChg chg="mod">
          <ac:chgData name="Siren Margrethe Andresen Tjøtta" userId="S::siretjot@khio.no::11f8c1b8-2642-4cbf-bdf3-798c0db8e7ed" providerId="AD" clId="Web-{00F31E2E-F1E0-911F-C37C-58FFC4D473D8}" dt="2026-04-17T09:09:26.678" v="32" actId="14100"/>
          <ac:picMkLst>
            <pc:docMk/>
            <pc:sldMk cId="2391322823" sldId="284"/>
            <ac:picMk id="7" creationId="{C904C337-4F45-3A25-70CB-832C7125B169}"/>
          </ac:picMkLst>
        </pc:picChg>
      </pc:sldChg>
      <pc:sldChg chg="addSp delSp modSp new mod ord modClrScheme chgLayout">
        <pc:chgData name="Siren Margrethe Andresen Tjøtta" userId="S::siretjot@khio.no::11f8c1b8-2642-4cbf-bdf3-798c0db8e7ed" providerId="AD" clId="Web-{00F31E2E-F1E0-911F-C37C-58FFC4D473D8}" dt="2026-04-17T09:08:43.366" v="30"/>
        <pc:sldMkLst>
          <pc:docMk/>
          <pc:sldMk cId="3788476211" sldId="286"/>
        </pc:sldMkLst>
        <pc:spChg chg="del">
          <ac:chgData name="Siren Margrethe Andresen Tjøtta" userId="S::siretjot@khio.no::11f8c1b8-2642-4cbf-bdf3-798c0db8e7ed" providerId="AD" clId="Web-{00F31E2E-F1E0-911F-C37C-58FFC4D473D8}" dt="2026-04-17T09:06:41.163" v="23"/>
          <ac:spMkLst>
            <pc:docMk/>
            <pc:sldMk cId="3788476211" sldId="286"/>
            <ac:spMk id="2" creationId="{C5E2243A-0FD0-6807-A1CB-1CC29FB91D4E}"/>
          </ac:spMkLst>
        </pc:spChg>
        <pc:spChg chg="mod">
          <ac:chgData name="Siren Margrethe Andresen Tjøtta" userId="S::siretjot@khio.no::11f8c1b8-2642-4cbf-bdf3-798c0db8e7ed" providerId="AD" clId="Web-{00F31E2E-F1E0-911F-C37C-58FFC4D473D8}" dt="2026-04-17T09:06:41.163" v="23"/>
          <ac:spMkLst>
            <pc:docMk/>
            <pc:sldMk cId="3788476211" sldId="286"/>
            <ac:spMk id="3" creationId="{175BF480-76AA-A517-A52E-18E5EDB4FFAB}"/>
          </ac:spMkLst>
        </pc:spChg>
        <pc:spChg chg="mod">
          <ac:chgData name="Siren Margrethe Andresen Tjøtta" userId="S::siretjot@khio.no::11f8c1b8-2642-4cbf-bdf3-798c0db8e7ed" providerId="AD" clId="Web-{00F31E2E-F1E0-911F-C37C-58FFC4D473D8}" dt="2026-04-17T09:06:41.163" v="23"/>
          <ac:spMkLst>
            <pc:docMk/>
            <pc:sldMk cId="3788476211" sldId="286"/>
            <ac:spMk id="4" creationId="{B44FE3A4-DB83-752A-BFE3-889DB7F0A178}"/>
          </ac:spMkLst>
        </pc:spChg>
        <pc:spChg chg="del">
          <ac:chgData name="Siren Margrethe Andresen Tjøtta" userId="S::siretjot@khio.no::11f8c1b8-2642-4cbf-bdf3-798c0db8e7ed" providerId="AD" clId="Web-{00F31E2E-F1E0-911F-C37C-58FFC4D473D8}" dt="2026-04-17T09:06:37.741" v="22"/>
          <ac:spMkLst>
            <pc:docMk/>
            <pc:sldMk cId="3788476211" sldId="286"/>
            <ac:spMk id="5" creationId="{A6E50FD3-B42A-6B84-63F3-2F42A2A98A1F}"/>
          </ac:spMkLst>
        </pc:spChg>
        <pc:spChg chg="add mod">
          <ac:chgData name="Siren Margrethe Andresen Tjøtta" userId="S::siretjot@khio.no::11f8c1b8-2642-4cbf-bdf3-798c0db8e7ed" providerId="AD" clId="Web-{00F31E2E-F1E0-911F-C37C-58FFC4D473D8}" dt="2026-04-17T09:06:41.163" v="23"/>
          <ac:spMkLst>
            <pc:docMk/>
            <pc:sldMk cId="3788476211" sldId="286"/>
            <ac:spMk id="11" creationId="{2FF7A60A-389B-0014-EC3E-35D75E31B431}"/>
          </ac:spMkLst>
        </pc:spChg>
        <pc:picChg chg="add mod ord">
          <ac:chgData name="Siren Margrethe Andresen Tjøtta" userId="S::siretjot@khio.no::11f8c1b8-2642-4cbf-bdf3-798c0db8e7ed" providerId="AD" clId="Web-{00F31E2E-F1E0-911F-C37C-58FFC4D473D8}" dt="2026-04-17T09:06:41.163" v="23"/>
          <ac:picMkLst>
            <pc:docMk/>
            <pc:sldMk cId="3788476211" sldId="286"/>
            <ac:picMk id="6" creationId="{0AD0ED66-EDF2-3C39-74A5-2DCFF91B59ED}"/>
          </ac:picMkLst>
        </pc:picChg>
      </pc:sldChg>
      <pc:sldChg chg="addSp delSp modSp new ord">
        <pc:chgData name="Siren Margrethe Andresen Tjøtta" userId="S::siretjot@khio.no::11f8c1b8-2642-4cbf-bdf3-798c0db8e7ed" providerId="AD" clId="Web-{00F31E2E-F1E0-911F-C37C-58FFC4D473D8}" dt="2026-04-17T09:08:25.663" v="27"/>
        <pc:sldMkLst>
          <pc:docMk/>
          <pc:sldMk cId="2297096881" sldId="287"/>
        </pc:sldMkLst>
        <pc:spChg chg="del">
          <ac:chgData name="Siren Margrethe Andresen Tjøtta" userId="S::siretjot@khio.no::11f8c1b8-2642-4cbf-bdf3-798c0db8e7ed" providerId="AD" clId="Web-{00F31E2E-F1E0-911F-C37C-58FFC4D473D8}" dt="2026-04-17T09:07:57.116" v="25"/>
          <ac:spMkLst>
            <pc:docMk/>
            <pc:sldMk cId="2297096881" sldId="287"/>
            <ac:spMk id="2" creationId="{A403D88E-725D-B444-F897-52795C930809}"/>
          </ac:spMkLst>
        </pc:spChg>
        <pc:spChg chg="mod">
          <ac:chgData name="Siren Margrethe Andresen Tjøtta" userId="S::siretjot@khio.no::11f8c1b8-2642-4cbf-bdf3-798c0db8e7ed" providerId="AD" clId="Web-{00F31E2E-F1E0-911F-C37C-58FFC4D473D8}" dt="2026-04-17T09:07:59.522" v="26"/>
          <ac:spMkLst>
            <pc:docMk/>
            <pc:sldMk cId="2297096881" sldId="287"/>
            <ac:spMk id="3" creationId="{D20CDD7D-7295-F0E5-2AAF-C0861AE1CD85}"/>
          </ac:spMkLst>
        </pc:spChg>
        <pc:spChg chg="mod">
          <ac:chgData name="Siren Margrethe Andresen Tjøtta" userId="S::siretjot@khio.no::11f8c1b8-2642-4cbf-bdf3-798c0db8e7ed" providerId="AD" clId="Web-{00F31E2E-F1E0-911F-C37C-58FFC4D473D8}" dt="2026-04-17T09:07:59.522" v="26"/>
          <ac:spMkLst>
            <pc:docMk/>
            <pc:sldMk cId="2297096881" sldId="287"/>
            <ac:spMk id="4" creationId="{782A4F7F-F577-B1E1-046C-BF6D214C8055}"/>
          </ac:spMkLst>
        </pc:spChg>
        <pc:spChg chg="del">
          <ac:chgData name="Siren Margrethe Andresen Tjøtta" userId="S::siretjot@khio.no::11f8c1b8-2642-4cbf-bdf3-798c0db8e7ed" providerId="AD" clId="Web-{00F31E2E-F1E0-911F-C37C-58FFC4D473D8}" dt="2026-04-17T09:07:59.522" v="26"/>
          <ac:spMkLst>
            <pc:docMk/>
            <pc:sldMk cId="2297096881" sldId="287"/>
            <ac:spMk id="5" creationId="{5DFF3DD9-0F04-D478-E87D-B46C28A9CDE4}"/>
          </ac:spMkLst>
        </pc:spChg>
        <pc:spChg chg="add">
          <ac:chgData name="Siren Margrethe Andresen Tjøtta" userId="S::siretjot@khio.no::11f8c1b8-2642-4cbf-bdf3-798c0db8e7ed" providerId="AD" clId="Web-{00F31E2E-F1E0-911F-C37C-58FFC4D473D8}" dt="2026-04-17T09:07:59.522" v="26"/>
          <ac:spMkLst>
            <pc:docMk/>
            <pc:sldMk cId="2297096881" sldId="287"/>
            <ac:spMk id="11" creationId="{0DB003CC-AC95-60B4-E04F-3D6819D14564}"/>
          </ac:spMkLst>
        </pc:spChg>
        <pc:picChg chg="add mod ord">
          <ac:chgData name="Siren Margrethe Andresen Tjøtta" userId="S::siretjot@khio.no::11f8c1b8-2642-4cbf-bdf3-798c0db8e7ed" providerId="AD" clId="Web-{00F31E2E-F1E0-911F-C37C-58FFC4D473D8}" dt="2026-04-17T09:07:59.522" v="26"/>
          <ac:picMkLst>
            <pc:docMk/>
            <pc:sldMk cId="2297096881" sldId="287"/>
            <ac:picMk id="6" creationId="{50191175-2D9A-0FAE-0CC5-79EAF601CF5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740FD6-0A6F-4869-B042-4545E5BE0EF7}" type="datetimeFigureOut">
              <a:rPr lang="nb-NO" smtClean="0"/>
              <a:pPr/>
              <a:t>17.04.2026</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0D13EE-7AE9-4B6A-8D6A-FF2BB8956BB7}" type="slidenum">
              <a:rPr lang="nb-NO" smtClean="0"/>
              <a:pPr/>
              <a:t>‹#›</a:t>
            </a:fld>
            <a:endParaRPr lang="nb-NO"/>
          </a:p>
        </p:txBody>
      </p:sp>
    </p:spTree>
    <p:extLst>
      <p:ext uri="{BB962C8B-B14F-4D97-AF65-F5344CB8AC3E}">
        <p14:creationId xmlns:p14="http://schemas.microsoft.com/office/powerpoint/2010/main" val="3013736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AA84A2-EBBF-4096-AEA7-26C5443BD5E8}" type="datetimeFigureOut">
              <a:rPr lang="nb-NO" smtClean="0"/>
              <a:pPr/>
              <a:t>17.04.2026</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3FD22-B1CF-4E26-B028-28BF12BFA0B8}" type="slidenum">
              <a:rPr lang="nb-NO" smtClean="0"/>
              <a:pPr/>
              <a:t>‹#›</a:t>
            </a:fld>
            <a:endParaRPr lang="nb-NO"/>
          </a:p>
        </p:txBody>
      </p:sp>
    </p:spTree>
    <p:extLst>
      <p:ext uri="{BB962C8B-B14F-4D97-AF65-F5344CB8AC3E}">
        <p14:creationId xmlns:p14="http://schemas.microsoft.com/office/powerpoint/2010/main" val="171109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med logo">
    <p:spTree>
      <p:nvGrpSpPr>
        <p:cNvPr id="1" name=""/>
        <p:cNvGrpSpPr/>
        <p:nvPr/>
      </p:nvGrpSpPr>
      <p:grpSpPr>
        <a:xfrm>
          <a:off x="0" y="0"/>
          <a:ext cx="0" cy="0"/>
          <a:chOff x="0" y="0"/>
          <a:chExt cx="0" cy="0"/>
        </a:xfrm>
      </p:grpSpPr>
      <p:pic>
        <p:nvPicPr>
          <p:cNvPr id="7" name="Picture 6" descr="primær1.png"/>
          <p:cNvPicPr>
            <a:picLocks noChangeAspect="1"/>
          </p:cNvPicPr>
          <p:nvPr userDrawn="1"/>
        </p:nvPicPr>
        <p:blipFill>
          <a:blip r:embed="rId2" cstate="print"/>
          <a:stretch>
            <a:fillRect/>
          </a:stretch>
        </p:blipFill>
        <p:spPr>
          <a:xfrm>
            <a:off x="0" y="8180829"/>
            <a:ext cx="6437389" cy="1572771"/>
          </a:xfrm>
          <a:prstGeom prst="rect">
            <a:avLst/>
          </a:prstGeom>
        </p:spPr>
      </p:pic>
      <p:sp>
        <p:nvSpPr>
          <p:cNvPr id="2" name="Title 1"/>
          <p:cNvSpPr>
            <a:spLocks noGrp="1"/>
          </p:cNvSpPr>
          <p:nvPr>
            <p:ph type="ctrTitle"/>
          </p:nvPr>
        </p:nvSpPr>
        <p:spPr>
          <a:xfrm>
            <a:off x="666000" y="667244"/>
            <a:ext cx="11689200" cy="2841404"/>
          </a:xfrm>
        </p:spPr>
        <p:txBody>
          <a:bodyPr lIns="0" tIns="0" rIns="0" bIns="0" anchor="t" anchorCtr="0">
            <a:normAutofit/>
          </a:bodyPr>
          <a:lstStyle>
            <a:lvl1pPr algn="l">
              <a:lnSpc>
                <a:spcPts val="6954"/>
              </a:lnSpc>
              <a:defRPr sz="5000" b="1">
                <a:solidFill>
                  <a:schemeClr val="tx2"/>
                </a:solidFill>
              </a:defRPr>
            </a:lvl1pPr>
          </a:lstStyle>
          <a:p>
            <a:r>
              <a:rPr lang="nb-NO"/>
              <a:t>Klikk for å redigere tittelstil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6651625" y="622300"/>
            <a:ext cx="5670550" cy="7805926"/>
          </a:xfrm>
        </p:spPr>
        <p:txBody>
          <a:bodyPr/>
          <a:lstStyle/>
          <a:p>
            <a:r>
              <a:rPr lang="nb-NO"/>
              <a:t>Klikk på ikonet for å legge til et bilde</a:t>
            </a:r>
          </a:p>
        </p:txBody>
      </p:sp>
      <p:sp>
        <p:nvSpPr>
          <p:cNvPr id="2" name="Title 1"/>
          <p:cNvSpPr>
            <a:spLocks noGrp="1"/>
          </p:cNvSpPr>
          <p:nvPr>
            <p:ph type="title"/>
          </p:nvPr>
        </p:nvSpPr>
        <p:spPr>
          <a:xfrm>
            <a:off x="650240" y="621816"/>
            <a:ext cx="5670000" cy="942616"/>
          </a:xfrm>
        </p:spPr>
        <p:txBody>
          <a:bodyPr/>
          <a:lstStyle/>
          <a:p>
            <a:r>
              <a:rPr lang="nb-NO"/>
              <a:t>Klikk for å redigere tittelstil</a:t>
            </a:r>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
          </p:nvPr>
        </p:nvSpPr>
        <p:spPr>
          <a:xfrm>
            <a:off x="650240" y="1871999"/>
            <a:ext cx="5670000" cy="655622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2" name="Text Placeholder 8"/>
          <p:cNvSpPr>
            <a:spLocks noGrp="1"/>
          </p:cNvSpPr>
          <p:nvPr>
            <p:ph type="body" sz="quarter" idx="15"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tx2"/>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med logo">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9200" cy="2841404"/>
          </a:xfrm>
        </p:spPr>
        <p:txBody>
          <a:bodyPr lIns="0" tIns="0" rIns="0" bIns="0" anchor="t" anchorCtr="0">
            <a:normAutofit/>
          </a:bodyPr>
          <a:lstStyle>
            <a:lvl1pPr algn="l">
              <a:lnSpc>
                <a:spcPts val="6954"/>
              </a:lnSpc>
              <a:defRPr sz="5000" b="1">
                <a:solidFill>
                  <a:schemeClr val="tx2"/>
                </a:solidFill>
              </a:defRPr>
            </a:lvl1pPr>
          </a:lstStyle>
          <a:p>
            <a:r>
              <a:rPr lang="en-US"/>
              <a:t>Click to edit Master title style</a:t>
            </a:r>
            <a:endParaRPr lang="nb-NO"/>
          </a:p>
        </p:txBody>
      </p:sp>
      <p:pic>
        <p:nvPicPr>
          <p:cNvPr id="5" name="Picture 4" descr="bibilotek1.png"/>
          <p:cNvPicPr>
            <a:picLocks noChangeAspect="1"/>
          </p:cNvPicPr>
          <p:nvPr userDrawn="1"/>
        </p:nvPicPr>
        <p:blipFill>
          <a:blip r:embed="rId2" cstate="print"/>
          <a:stretch>
            <a:fillRect/>
          </a:stretch>
        </p:blipFill>
        <p:spPr>
          <a:xfrm>
            <a:off x="0" y="8253981"/>
            <a:ext cx="8738634" cy="149961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tx2"/>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p>
            <a:r>
              <a:rPr lang="nb-NO"/>
              <a:t>Endres i topp-/bunntekst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med farget bakgrun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bg1"/>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r>
              <a:rPr lang="nb-NO"/>
              <a:t>Endres i topp-/bunntekst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undertittel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 hasCustomPrompt="1"/>
          </p:nvPr>
        </p:nvSpPr>
        <p:spPr>
          <a:xfrm>
            <a:off x="650240" y="1871997"/>
            <a:ext cx="2664000" cy="6559200"/>
          </a:xfrm>
        </p:spPr>
        <p:txBody>
          <a:bodyPr/>
          <a:lstStyle>
            <a:lvl1pPr marL="0" indent="0">
              <a:buFont typeface="Arial" pitchFamily="34" charset="0"/>
              <a:buChar char="​"/>
              <a:defRPr b="0"/>
            </a:lvl1pPr>
            <a:lvl2pPr marL="377825" indent="-377825">
              <a:buFont typeface="Arial" pitchFamily="34" charset="0"/>
              <a:buChar char="•"/>
              <a:defRPr b="1"/>
            </a:lvl2pPr>
          </a:lstStyle>
          <a:p>
            <a:pPr lvl="0"/>
            <a:r>
              <a:rPr lang="en-US" err="1"/>
              <a:t>Undertittel</a:t>
            </a:r>
            <a:endParaRPr lang="en-US"/>
          </a:p>
          <a:p>
            <a:pPr lvl="1"/>
            <a:r>
              <a:rPr lang="en-US"/>
              <a:t>Second level</a:t>
            </a:r>
          </a:p>
          <a:p>
            <a:pPr lvl="2"/>
            <a:r>
              <a:rPr lang="en-US"/>
              <a:t>Third level</a:t>
            </a:r>
          </a:p>
          <a:p>
            <a:pPr lvl="3"/>
            <a:r>
              <a:rPr lang="en-US"/>
              <a:t>Fourth level</a:t>
            </a:r>
          </a:p>
          <a:p>
            <a:pPr lvl="4"/>
            <a:r>
              <a:rPr lang="en-US"/>
              <a:t>Fifth level</a:t>
            </a:r>
            <a:endParaRPr lang="nb-NO"/>
          </a:p>
        </p:txBody>
      </p:sp>
      <p:sp>
        <p:nvSpPr>
          <p:cNvPr id="10" name="Content Placeholder 2"/>
          <p:cNvSpPr>
            <a:spLocks noGrp="1"/>
          </p:cNvSpPr>
          <p:nvPr>
            <p:ph idx="13"/>
          </p:nvPr>
        </p:nvSpPr>
        <p:spPr>
          <a:xfrm>
            <a:off x="3645440" y="1871997"/>
            <a:ext cx="8676000" cy="6559200"/>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8" name="Content Placeholder 2"/>
          <p:cNvSpPr>
            <a:spLocks noGrp="1"/>
          </p:cNvSpPr>
          <p:nvPr>
            <p:ph idx="1"/>
          </p:nvPr>
        </p:nvSpPr>
        <p:spPr>
          <a:xfrm>
            <a:off x="3247200" y="1871999"/>
            <a:ext cx="9074240" cy="6556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7" name="Content Placeholder 2"/>
          <p:cNvSpPr>
            <a:spLocks noGrp="1"/>
          </p:cNvSpPr>
          <p:nvPr>
            <p:ph idx="14"/>
          </p:nvPr>
        </p:nvSpPr>
        <p:spPr>
          <a:xfrm>
            <a:off x="650240" y="1871998"/>
            <a:ext cx="116712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4"/>
          </p:nvPr>
        </p:nvSpPr>
        <p:spPr>
          <a:xfrm>
            <a:off x="650240" y="1871999"/>
            <a:ext cx="56700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le 1"/>
          <p:cNvSpPr>
            <a:spLocks noGrp="1"/>
          </p:cNvSpPr>
          <p:nvPr>
            <p:ph type="title"/>
          </p:nvPr>
        </p:nvSpPr>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5"/>
          </p:nvPr>
        </p:nvSpPr>
        <p:spPr>
          <a:xfrm>
            <a:off x="6651440" y="1871999"/>
            <a:ext cx="56700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tfallende bild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3004800" cy="9753600"/>
          </a:xfrm>
        </p:spPr>
        <p:txBody>
          <a:bodyPr/>
          <a:lstStyle/>
          <a:p>
            <a:endParaRPr lang="nb-NO"/>
          </a:p>
        </p:txBody>
      </p:sp>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bg1"/>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r>
              <a:rPr lang="nb-NO"/>
              <a:t>Endres i topp-/bunntekst</a:t>
            </a:r>
          </a:p>
        </p:txBody>
      </p:sp>
      <p:sp>
        <p:nvSpPr>
          <p:cNvPr id="9" name="Text Placeholder 8"/>
          <p:cNvSpPr>
            <a:spLocks noGrp="1"/>
          </p:cNvSpPr>
          <p:nvPr>
            <p:ph type="body" sz="quarter" idx="13"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bg1"/>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50240" y="450000"/>
            <a:ext cx="11671200" cy="7978226"/>
          </a:xfrm>
        </p:spPr>
        <p:txBody>
          <a:bodyPr/>
          <a:lstStyle/>
          <a:p>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9" name="Text Placeholder 8"/>
          <p:cNvSpPr>
            <a:spLocks noGrp="1"/>
          </p:cNvSpPr>
          <p:nvPr>
            <p:ph type="body" sz="quarter" idx="14"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tx2"/>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tx2"/>
                </a:solidFill>
              </a:defRPr>
            </a:lvl1pPr>
          </a:lstStyle>
          <a:p>
            <a:r>
              <a:rPr lang="nb-NO"/>
              <a:t>Klikk for å redigere tittelstil</a:t>
            </a:r>
          </a:p>
        </p:txBody>
      </p:sp>
      <p:sp>
        <p:nvSpPr>
          <p:cNvPr id="4" name="Slide Number Placeholder 3"/>
          <p:cNvSpPr>
            <a:spLocks noGrp="1"/>
          </p:cNvSpPr>
          <p:nvPr>
            <p:ph type="sldNum" sz="quarter" idx="10"/>
          </p:nvPr>
        </p:nvSpPr>
        <p:spPr/>
        <p:txBody>
          <a:body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p>
            <a:r>
              <a:rPr lang="nb-NO"/>
              <a:t>Endres i topp-/bunntekst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6651625" y="622300"/>
            <a:ext cx="5670550" cy="7805926"/>
          </a:xfrm>
        </p:spPr>
        <p:txBody>
          <a:bodyPr/>
          <a:lstStyle/>
          <a:p>
            <a:endParaRPr lang="nb-NO"/>
          </a:p>
        </p:txBody>
      </p:sp>
      <p:sp>
        <p:nvSpPr>
          <p:cNvPr id="2" name="Title 1"/>
          <p:cNvSpPr>
            <a:spLocks noGrp="1"/>
          </p:cNvSpPr>
          <p:nvPr>
            <p:ph type="title"/>
          </p:nvPr>
        </p:nvSpPr>
        <p:spPr>
          <a:xfrm>
            <a:off x="650240" y="621816"/>
            <a:ext cx="5670000" cy="942616"/>
          </a:xfrm>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
          </p:nvPr>
        </p:nvSpPr>
        <p:spPr>
          <a:xfrm>
            <a:off x="650240" y="1871999"/>
            <a:ext cx="5670000" cy="6556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2" name="Text Placeholder 8"/>
          <p:cNvSpPr>
            <a:spLocks noGrp="1"/>
          </p:cNvSpPr>
          <p:nvPr>
            <p:ph type="body" sz="quarter" idx="15" hasCustomPrompt="1"/>
          </p:nvPr>
        </p:nvSpPr>
        <p:spPr>
          <a:xfrm>
            <a:off x="650240" y="9155753"/>
            <a:ext cx="4900296" cy="176972"/>
          </a:xfrm>
        </p:spPr>
        <p:txBody>
          <a:bodyPr wrap="square">
            <a:spAutoFit/>
          </a:bodyPr>
          <a:lstStyle>
            <a:lvl1pPr marL="0" indent="0">
              <a:lnSpc>
                <a:spcPct val="100000"/>
              </a:lnSpc>
              <a:buFont typeface="Arial" pitchFamily="34" charset="0"/>
              <a:buChar char="​"/>
              <a:defRPr sz="1150" b="0">
                <a:solidFill>
                  <a:schemeClr val="tx2"/>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med logo">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9200" cy="2841404"/>
          </a:xfrm>
        </p:spPr>
        <p:txBody>
          <a:bodyPr lIns="0" tIns="0" rIns="0" bIns="0" anchor="t" anchorCtr="0">
            <a:normAutofit/>
          </a:bodyPr>
          <a:lstStyle>
            <a:lvl1pPr algn="l">
              <a:lnSpc>
                <a:spcPts val="6954"/>
              </a:lnSpc>
              <a:defRPr sz="5000" b="1">
                <a:solidFill>
                  <a:schemeClr val="tx2"/>
                </a:solidFill>
              </a:defRPr>
            </a:lvl1pPr>
          </a:lstStyle>
          <a:p>
            <a:r>
              <a:rPr lang="en-US"/>
              <a:t>Click to edit Master title style</a:t>
            </a:r>
            <a:endParaRPr lang="nb-NO"/>
          </a:p>
        </p:txBody>
      </p:sp>
      <p:pic>
        <p:nvPicPr>
          <p:cNvPr id="4" name="Picture 3" descr="design1.png"/>
          <p:cNvPicPr>
            <a:picLocks noChangeAspect="1"/>
          </p:cNvPicPr>
          <p:nvPr userDrawn="1"/>
        </p:nvPicPr>
        <p:blipFill>
          <a:blip r:embed="rId2" cstate="print"/>
          <a:stretch>
            <a:fillRect/>
          </a:stretch>
        </p:blipFill>
        <p:spPr>
          <a:xfrm>
            <a:off x="0" y="7961372"/>
            <a:ext cx="7799848" cy="1792228"/>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tx2"/>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p>
            <a:r>
              <a:rPr lang="nb-NO"/>
              <a:t>Endres i topp-/bunntekst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 med farget bakgrun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bg1"/>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r>
              <a:rPr lang="nb-NO"/>
              <a:t>Endres i topp-/bunntekst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undertittel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 hasCustomPrompt="1"/>
          </p:nvPr>
        </p:nvSpPr>
        <p:spPr>
          <a:xfrm>
            <a:off x="650240" y="1871997"/>
            <a:ext cx="2664000" cy="6559200"/>
          </a:xfrm>
        </p:spPr>
        <p:txBody>
          <a:bodyPr/>
          <a:lstStyle>
            <a:lvl1pPr marL="0" indent="0">
              <a:buFont typeface="Arial" pitchFamily="34" charset="0"/>
              <a:buChar char="​"/>
              <a:defRPr b="0"/>
            </a:lvl1pPr>
            <a:lvl2pPr marL="377825" indent="-377825">
              <a:buFont typeface="Arial" pitchFamily="34" charset="0"/>
              <a:buChar char="•"/>
              <a:defRPr b="1"/>
            </a:lvl2pPr>
          </a:lstStyle>
          <a:p>
            <a:pPr lvl="0"/>
            <a:r>
              <a:rPr lang="en-US" err="1"/>
              <a:t>Undertittel</a:t>
            </a:r>
            <a:endParaRPr lang="en-US"/>
          </a:p>
          <a:p>
            <a:pPr lvl="1"/>
            <a:r>
              <a:rPr lang="en-US"/>
              <a:t>Second level</a:t>
            </a:r>
          </a:p>
          <a:p>
            <a:pPr lvl="2"/>
            <a:r>
              <a:rPr lang="en-US"/>
              <a:t>Third level</a:t>
            </a:r>
          </a:p>
          <a:p>
            <a:pPr lvl="3"/>
            <a:r>
              <a:rPr lang="en-US"/>
              <a:t>Fourth level</a:t>
            </a:r>
          </a:p>
          <a:p>
            <a:pPr lvl="4"/>
            <a:r>
              <a:rPr lang="en-US"/>
              <a:t>Fifth level</a:t>
            </a:r>
            <a:endParaRPr lang="nb-NO"/>
          </a:p>
        </p:txBody>
      </p:sp>
      <p:sp>
        <p:nvSpPr>
          <p:cNvPr id="10" name="Content Placeholder 2"/>
          <p:cNvSpPr>
            <a:spLocks noGrp="1"/>
          </p:cNvSpPr>
          <p:nvPr>
            <p:ph idx="13"/>
          </p:nvPr>
        </p:nvSpPr>
        <p:spPr>
          <a:xfrm>
            <a:off x="3645440" y="1871997"/>
            <a:ext cx="8676000" cy="6559200"/>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8" name="Content Placeholder 2"/>
          <p:cNvSpPr>
            <a:spLocks noGrp="1"/>
          </p:cNvSpPr>
          <p:nvPr>
            <p:ph idx="1"/>
          </p:nvPr>
        </p:nvSpPr>
        <p:spPr>
          <a:xfrm>
            <a:off x="3247200" y="1871999"/>
            <a:ext cx="9074240" cy="6556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7" name="Content Placeholder 2"/>
          <p:cNvSpPr>
            <a:spLocks noGrp="1"/>
          </p:cNvSpPr>
          <p:nvPr>
            <p:ph idx="14"/>
          </p:nvPr>
        </p:nvSpPr>
        <p:spPr>
          <a:xfrm>
            <a:off x="650240" y="1871998"/>
            <a:ext cx="116712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4"/>
          </p:nvPr>
        </p:nvSpPr>
        <p:spPr>
          <a:xfrm>
            <a:off x="650240" y="1871999"/>
            <a:ext cx="56700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le 1"/>
          <p:cNvSpPr>
            <a:spLocks noGrp="1"/>
          </p:cNvSpPr>
          <p:nvPr>
            <p:ph type="title"/>
          </p:nvPr>
        </p:nvSpPr>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5"/>
          </p:nvPr>
        </p:nvSpPr>
        <p:spPr>
          <a:xfrm>
            <a:off x="6651440" y="1871999"/>
            <a:ext cx="56700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tfallende bild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3004800" cy="9753600"/>
          </a:xfrm>
        </p:spPr>
        <p:txBody>
          <a:bodyPr/>
          <a:lstStyle/>
          <a:p>
            <a:endParaRPr lang="nb-NO"/>
          </a:p>
        </p:txBody>
      </p:sp>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bg1"/>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r>
              <a:rPr lang="nb-NO"/>
              <a:t>Endres i topp-/bunntekst</a:t>
            </a:r>
          </a:p>
        </p:txBody>
      </p:sp>
      <p:sp>
        <p:nvSpPr>
          <p:cNvPr id="9" name="Text Placeholder 8"/>
          <p:cNvSpPr>
            <a:spLocks noGrp="1"/>
          </p:cNvSpPr>
          <p:nvPr>
            <p:ph type="body" sz="quarter" idx="13"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bg1"/>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50240" y="450000"/>
            <a:ext cx="11671200" cy="7978226"/>
          </a:xfrm>
        </p:spPr>
        <p:txBody>
          <a:bodyPr/>
          <a:lstStyle/>
          <a:p>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9" name="Text Placeholder 8"/>
          <p:cNvSpPr>
            <a:spLocks noGrp="1"/>
          </p:cNvSpPr>
          <p:nvPr>
            <p:ph type="body" sz="quarter" idx="14"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tx2"/>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med farget bakgrun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bg1"/>
                </a:solidFill>
              </a:defRPr>
            </a:lvl1pPr>
          </a:lstStyle>
          <a:p>
            <a:r>
              <a:rPr lang="nb-NO"/>
              <a:t>Klikk for å redigere tittelstil</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r>
              <a:rPr lang="nb-NO"/>
              <a:t>Endres i topp-/bunntekst</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6651625" y="622300"/>
            <a:ext cx="5670550" cy="7805926"/>
          </a:xfrm>
        </p:spPr>
        <p:txBody>
          <a:bodyPr/>
          <a:lstStyle/>
          <a:p>
            <a:endParaRPr lang="nb-NO"/>
          </a:p>
        </p:txBody>
      </p:sp>
      <p:sp>
        <p:nvSpPr>
          <p:cNvPr id="2" name="Title 1"/>
          <p:cNvSpPr>
            <a:spLocks noGrp="1"/>
          </p:cNvSpPr>
          <p:nvPr>
            <p:ph type="title"/>
          </p:nvPr>
        </p:nvSpPr>
        <p:spPr>
          <a:xfrm>
            <a:off x="650240" y="621816"/>
            <a:ext cx="5670000" cy="942616"/>
          </a:xfrm>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
          </p:nvPr>
        </p:nvSpPr>
        <p:spPr>
          <a:xfrm>
            <a:off x="650240" y="1871999"/>
            <a:ext cx="5670000" cy="6556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2" name="Text Placeholder 8"/>
          <p:cNvSpPr>
            <a:spLocks noGrp="1"/>
          </p:cNvSpPr>
          <p:nvPr>
            <p:ph type="body" sz="quarter" idx="15"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tx2"/>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 med logo">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9200" cy="2841404"/>
          </a:xfrm>
        </p:spPr>
        <p:txBody>
          <a:bodyPr lIns="0" tIns="0" rIns="0" bIns="0" anchor="t" anchorCtr="0">
            <a:normAutofit/>
          </a:bodyPr>
          <a:lstStyle>
            <a:lvl1pPr algn="l">
              <a:lnSpc>
                <a:spcPts val="6954"/>
              </a:lnSpc>
              <a:defRPr sz="5000" b="1">
                <a:solidFill>
                  <a:schemeClr val="tx2"/>
                </a:solidFill>
              </a:defRPr>
            </a:lvl1pPr>
          </a:lstStyle>
          <a:p>
            <a:r>
              <a:rPr lang="en-US"/>
              <a:t>Click to edit Master title style</a:t>
            </a:r>
            <a:endParaRPr lang="nb-NO"/>
          </a:p>
        </p:txBody>
      </p:sp>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169425"/>
            <a:ext cx="9754860" cy="158417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tx2"/>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p>
            <a:r>
              <a:rPr lang="nb-NO"/>
              <a:t>Endres i topp-/bunntekst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tel med farget bakgrun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bg1"/>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r>
              <a:rPr lang="nb-NO"/>
              <a:t>Endres i topp-/bunntekst</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undertittel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 hasCustomPrompt="1"/>
          </p:nvPr>
        </p:nvSpPr>
        <p:spPr>
          <a:xfrm>
            <a:off x="650240" y="1871997"/>
            <a:ext cx="2664000" cy="6559200"/>
          </a:xfrm>
        </p:spPr>
        <p:txBody>
          <a:bodyPr/>
          <a:lstStyle>
            <a:lvl1pPr marL="0" indent="0">
              <a:buFont typeface="Arial" pitchFamily="34" charset="0"/>
              <a:buChar char="​"/>
              <a:defRPr b="0"/>
            </a:lvl1pPr>
            <a:lvl2pPr marL="377825" indent="-377825">
              <a:buFont typeface="Arial" pitchFamily="34" charset="0"/>
              <a:buChar char="•"/>
              <a:defRPr b="1"/>
            </a:lvl2pPr>
          </a:lstStyle>
          <a:p>
            <a:pPr lvl="0"/>
            <a:r>
              <a:rPr lang="en-US" err="1"/>
              <a:t>Undertittel</a:t>
            </a:r>
            <a:endParaRPr lang="en-US"/>
          </a:p>
          <a:p>
            <a:pPr lvl="1"/>
            <a:r>
              <a:rPr lang="en-US"/>
              <a:t>Second level</a:t>
            </a:r>
          </a:p>
          <a:p>
            <a:pPr lvl="2"/>
            <a:r>
              <a:rPr lang="en-US"/>
              <a:t>Third level</a:t>
            </a:r>
          </a:p>
          <a:p>
            <a:pPr lvl="3"/>
            <a:r>
              <a:rPr lang="en-US"/>
              <a:t>Fourth level</a:t>
            </a:r>
          </a:p>
          <a:p>
            <a:pPr lvl="4"/>
            <a:r>
              <a:rPr lang="en-US"/>
              <a:t>Fifth level</a:t>
            </a:r>
            <a:endParaRPr lang="nb-NO"/>
          </a:p>
        </p:txBody>
      </p:sp>
      <p:sp>
        <p:nvSpPr>
          <p:cNvPr id="10" name="Content Placeholder 2"/>
          <p:cNvSpPr>
            <a:spLocks noGrp="1"/>
          </p:cNvSpPr>
          <p:nvPr>
            <p:ph idx="13"/>
          </p:nvPr>
        </p:nvSpPr>
        <p:spPr>
          <a:xfrm>
            <a:off x="3645440" y="1871997"/>
            <a:ext cx="8676000" cy="6559200"/>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8" name="Content Placeholder 2"/>
          <p:cNvSpPr>
            <a:spLocks noGrp="1"/>
          </p:cNvSpPr>
          <p:nvPr>
            <p:ph idx="1"/>
          </p:nvPr>
        </p:nvSpPr>
        <p:spPr>
          <a:xfrm>
            <a:off x="3247200" y="1871999"/>
            <a:ext cx="9074240" cy="6556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7" name="Content Placeholder 2"/>
          <p:cNvSpPr>
            <a:spLocks noGrp="1"/>
          </p:cNvSpPr>
          <p:nvPr>
            <p:ph idx="14"/>
          </p:nvPr>
        </p:nvSpPr>
        <p:spPr>
          <a:xfrm>
            <a:off x="650240" y="1871998"/>
            <a:ext cx="116712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4"/>
          </p:nvPr>
        </p:nvSpPr>
        <p:spPr>
          <a:xfrm>
            <a:off x="650240" y="1871999"/>
            <a:ext cx="56700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le 1"/>
          <p:cNvSpPr>
            <a:spLocks noGrp="1"/>
          </p:cNvSpPr>
          <p:nvPr>
            <p:ph type="title"/>
          </p:nvPr>
        </p:nvSpPr>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5"/>
          </p:nvPr>
        </p:nvSpPr>
        <p:spPr>
          <a:xfrm>
            <a:off x="6651440" y="1871999"/>
            <a:ext cx="56700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Utfallende bild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3004800" cy="9753600"/>
          </a:xfrm>
        </p:spPr>
        <p:txBody>
          <a:bodyPr/>
          <a:lstStyle/>
          <a:p>
            <a:endParaRPr lang="nb-NO"/>
          </a:p>
        </p:txBody>
      </p:sp>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bg1"/>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r>
              <a:rPr lang="nb-NO"/>
              <a:t>Endres i topp-/bunntekst</a:t>
            </a:r>
          </a:p>
        </p:txBody>
      </p:sp>
      <p:sp>
        <p:nvSpPr>
          <p:cNvPr id="9" name="Text Placeholder 8"/>
          <p:cNvSpPr>
            <a:spLocks noGrp="1"/>
          </p:cNvSpPr>
          <p:nvPr>
            <p:ph type="body" sz="quarter" idx="13"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bg1"/>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50240" y="450000"/>
            <a:ext cx="11671200" cy="7978226"/>
          </a:xfrm>
        </p:spPr>
        <p:txBody>
          <a:bodyPr/>
          <a:lstStyle/>
          <a:p>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9" name="Text Placeholder 8"/>
          <p:cNvSpPr>
            <a:spLocks noGrp="1"/>
          </p:cNvSpPr>
          <p:nvPr>
            <p:ph type="body" sz="quarter" idx="14"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tx2"/>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undertittel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 hasCustomPrompt="1"/>
          </p:nvPr>
        </p:nvSpPr>
        <p:spPr>
          <a:xfrm>
            <a:off x="650240" y="1871997"/>
            <a:ext cx="2664000" cy="6559200"/>
          </a:xfrm>
        </p:spPr>
        <p:txBody>
          <a:bodyPr/>
          <a:lstStyle>
            <a:lvl1pPr marL="0" indent="0">
              <a:buFont typeface="Arial" pitchFamily="34" charset="0"/>
              <a:buChar char="​"/>
              <a:defRPr b="0"/>
            </a:lvl1pPr>
            <a:lvl2pPr marL="377825" indent="-377825">
              <a:buFont typeface="Arial" pitchFamily="34" charset="0"/>
              <a:buChar char="•"/>
              <a:defRPr b="1"/>
            </a:lvl2pPr>
          </a:lstStyle>
          <a:p>
            <a:pPr lvl="0"/>
            <a:r>
              <a:rPr lang="en-US" err="1"/>
              <a:t>Undertittel</a:t>
            </a:r>
            <a:endParaRPr lang="en-US"/>
          </a:p>
          <a:p>
            <a:pPr lvl="1"/>
            <a:r>
              <a:rPr lang="en-US"/>
              <a:t>Second level</a:t>
            </a:r>
          </a:p>
          <a:p>
            <a:pPr lvl="2"/>
            <a:r>
              <a:rPr lang="en-US"/>
              <a:t>Third level</a:t>
            </a:r>
          </a:p>
          <a:p>
            <a:pPr lvl="3"/>
            <a:r>
              <a:rPr lang="en-US"/>
              <a:t>Fourth level</a:t>
            </a:r>
          </a:p>
          <a:p>
            <a:pPr lvl="4"/>
            <a:r>
              <a:rPr lang="en-US"/>
              <a:t>Fifth level</a:t>
            </a:r>
            <a:endParaRPr lang="nb-NO"/>
          </a:p>
        </p:txBody>
      </p:sp>
      <p:sp>
        <p:nvSpPr>
          <p:cNvPr id="10" name="Content Placeholder 2"/>
          <p:cNvSpPr>
            <a:spLocks noGrp="1"/>
          </p:cNvSpPr>
          <p:nvPr>
            <p:ph idx="13"/>
          </p:nvPr>
        </p:nvSpPr>
        <p:spPr>
          <a:xfrm>
            <a:off x="3645440" y="1871997"/>
            <a:ext cx="8676000" cy="6559200"/>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6651625" y="622300"/>
            <a:ext cx="5670550" cy="7805926"/>
          </a:xfrm>
        </p:spPr>
        <p:txBody>
          <a:bodyPr/>
          <a:lstStyle/>
          <a:p>
            <a:endParaRPr lang="nb-NO"/>
          </a:p>
        </p:txBody>
      </p:sp>
      <p:sp>
        <p:nvSpPr>
          <p:cNvPr id="2" name="Title 1"/>
          <p:cNvSpPr>
            <a:spLocks noGrp="1"/>
          </p:cNvSpPr>
          <p:nvPr>
            <p:ph type="title"/>
          </p:nvPr>
        </p:nvSpPr>
        <p:spPr>
          <a:xfrm>
            <a:off x="650240" y="621816"/>
            <a:ext cx="5670000" cy="942616"/>
          </a:xfrm>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
          </p:nvPr>
        </p:nvSpPr>
        <p:spPr>
          <a:xfrm>
            <a:off x="650240" y="1871999"/>
            <a:ext cx="5670000" cy="6556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2" name="Text Placeholder 8"/>
          <p:cNvSpPr>
            <a:spLocks noGrp="1"/>
          </p:cNvSpPr>
          <p:nvPr>
            <p:ph type="body" sz="quarter" idx="15"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tx2"/>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tel med logo">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9200" cy="2841404"/>
          </a:xfrm>
        </p:spPr>
        <p:txBody>
          <a:bodyPr lIns="0" tIns="0" rIns="0" bIns="0" anchor="t" anchorCtr="0">
            <a:normAutofit/>
          </a:bodyPr>
          <a:lstStyle>
            <a:lvl1pPr algn="l">
              <a:lnSpc>
                <a:spcPts val="6954"/>
              </a:lnSpc>
              <a:defRPr sz="5000" b="1">
                <a:solidFill>
                  <a:schemeClr val="tx2"/>
                </a:solidFill>
              </a:defRPr>
            </a:lvl1pPr>
          </a:lstStyle>
          <a:p>
            <a:r>
              <a:rPr lang="en-US"/>
              <a:t>Click to edit Master title style</a:t>
            </a:r>
            <a:endParaRPr lang="nb-NO"/>
          </a:p>
        </p:txBody>
      </p:sp>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 y="7898474"/>
            <a:ext cx="10462445" cy="1864594"/>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tel">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tx2"/>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p>
            <a:r>
              <a:rPr lang="nb-NO"/>
              <a:t>Endres i topp-/bunntekst</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tel med farget bakgrun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bg1"/>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r>
              <a:rPr lang="nb-NO"/>
              <a:t>Endres i topp-/bunntekst</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tel, undertittel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 hasCustomPrompt="1"/>
          </p:nvPr>
        </p:nvSpPr>
        <p:spPr>
          <a:xfrm>
            <a:off x="650240" y="1871997"/>
            <a:ext cx="2664000" cy="6559200"/>
          </a:xfrm>
        </p:spPr>
        <p:txBody>
          <a:bodyPr/>
          <a:lstStyle>
            <a:lvl1pPr marL="0" indent="0">
              <a:buFont typeface="Arial" pitchFamily="34" charset="0"/>
              <a:buChar char="​"/>
              <a:defRPr b="0"/>
            </a:lvl1pPr>
            <a:lvl2pPr marL="377825" indent="-377825">
              <a:buFont typeface="Arial" pitchFamily="34" charset="0"/>
              <a:buChar char="•"/>
              <a:defRPr b="1"/>
            </a:lvl2pPr>
          </a:lstStyle>
          <a:p>
            <a:pPr lvl="0"/>
            <a:r>
              <a:rPr lang="en-US" err="1"/>
              <a:t>Undertittel</a:t>
            </a:r>
            <a:endParaRPr lang="en-US"/>
          </a:p>
          <a:p>
            <a:pPr lvl="1"/>
            <a:r>
              <a:rPr lang="en-US"/>
              <a:t>Second level</a:t>
            </a:r>
          </a:p>
          <a:p>
            <a:pPr lvl="2"/>
            <a:r>
              <a:rPr lang="en-US"/>
              <a:t>Third level</a:t>
            </a:r>
          </a:p>
          <a:p>
            <a:pPr lvl="3"/>
            <a:r>
              <a:rPr lang="en-US"/>
              <a:t>Fourth level</a:t>
            </a:r>
          </a:p>
          <a:p>
            <a:pPr lvl="4"/>
            <a:r>
              <a:rPr lang="en-US"/>
              <a:t>Fifth level</a:t>
            </a:r>
            <a:endParaRPr lang="nb-NO"/>
          </a:p>
        </p:txBody>
      </p:sp>
      <p:sp>
        <p:nvSpPr>
          <p:cNvPr id="10" name="Content Placeholder 2"/>
          <p:cNvSpPr>
            <a:spLocks noGrp="1"/>
          </p:cNvSpPr>
          <p:nvPr>
            <p:ph idx="13"/>
          </p:nvPr>
        </p:nvSpPr>
        <p:spPr>
          <a:xfrm>
            <a:off x="3645440" y="1871997"/>
            <a:ext cx="8676000" cy="6559200"/>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8" name="Content Placeholder 2"/>
          <p:cNvSpPr>
            <a:spLocks noGrp="1"/>
          </p:cNvSpPr>
          <p:nvPr>
            <p:ph idx="1"/>
          </p:nvPr>
        </p:nvSpPr>
        <p:spPr>
          <a:xfrm>
            <a:off x="3247200" y="1871999"/>
            <a:ext cx="9074240" cy="6556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7" name="Content Placeholder 2"/>
          <p:cNvSpPr>
            <a:spLocks noGrp="1"/>
          </p:cNvSpPr>
          <p:nvPr>
            <p:ph idx="14"/>
          </p:nvPr>
        </p:nvSpPr>
        <p:spPr>
          <a:xfrm>
            <a:off x="650240" y="1871998"/>
            <a:ext cx="116712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4"/>
          </p:nvPr>
        </p:nvSpPr>
        <p:spPr>
          <a:xfrm>
            <a:off x="650240" y="1871999"/>
            <a:ext cx="56700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le 1"/>
          <p:cNvSpPr>
            <a:spLocks noGrp="1"/>
          </p:cNvSpPr>
          <p:nvPr>
            <p:ph type="title"/>
          </p:nvPr>
        </p:nvSpPr>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5"/>
          </p:nvPr>
        </p:nvSpPr>
        <p:spPr>
          <a:xfrm>
            <a:off x="6651440" y="1871999"/>
            <a:ext cx="56700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tfallende bild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3004800" cy="9753600"/>
          </a:xfrm>
        </p:spPr>
        <p:txBody>
          <a:bodyPr/>
          <a:lstStyle/>
          <a:p>
            <a:endParaRPr lang="nb-NO"/>
          </a:p>
        </p:txBody>
      </p:sp>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bg1"/>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r>
              <a:rPr lang="nb-NO"/>
              <a:t>Endres i topp-/bunntekst</a:t>
            </a:r>
          </a:p>
        </p:txBody>
      </p:sp>
      <p:sp>
        <p:nvSpPr>
          <p:cNvPr id="9" name="Text Placeholder 8"/>
          <p:cNvSpPr>
            <a:spLocks noGrp="1"/>
          </p:cNvSpPr>
          <p:nvPr>
            <p:ph type="body" sz="quarter" idx="13"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bg1"/>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50240" y="450000"/>
            <a:ext cx="11671200" cy="7978226"/>
          </a:xfrm>
        </p:spPr>
        <p:txBody>
          <a:bodyPr/>
          <a:lstStyle/>
          <a:p>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9" name="Text Placeholder 8"/>
          <p:cNvSpPr>
            <a:spLocks noGrp="1"/>
          </p:cNvSpPr>
          <p:nvPr>
            <p:ph type="body" sz="quarter" idx="14"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tx2"/>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8" name="Content Placeholder 2"/>
          <p:cNvSpPr>
            <a:spLocks noGrp="1"/>
          </p:cNvSpPr>
          <p:nvPr>
            <p:ph idx="1"/>
          </p:nvPr>
        </p:nvSpPr>
        <p:spPr>
          <a:xfrm>
            <a:off x="3247200" y="1871999"/>
            <a:ext cx="9074240" cy="655622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6651625" y="622300"/>
            <a:ext cx="5670550" cy="7805926"/>
          </a:xfrm>
        </p:spPr>
        <p:txBody>
          <a:bodyPr/>
          <a:lstStyle/>
          <a:p>
            <a:endParaRPr lang="nb-NO"/>
          </a:p>
        </p:txBody>
      </p:sp>
      <p:sp>
        <p:nvSpPr>
          <p:cNvPr id="2" name="Title 1"/>
          <p:cNvSpPr>
            <a:spLocks noGrp="1"/>
          </p:cNvSpPr>
          <p:nvPr>
            <p:ph type="title"/>
          </p:nvPr>
        </p:nvSpPr>
        <p:spPr>
          <a:xfrm>
            <a:off x="650240" y="621816"/>
            <a:ext cx="5670000" cy="942616"/>
          </a:xfrm>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
          </p:nvPr>
        </p:nvSpPr>
        <p:spPr>
          <a:xfrm>
            <a:off x="650240" y="1871999"/>
            <a:ext cx="5670000" cy="6556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2" name="Text Placeholder 8"/>
          <p:cNvSpPr>
            <a:spLocks noGrp="1"/>
          </p:cNvSpPr>
          <p:nvPr>
            <p:ph type="body" sz="quarter" idx="15"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tx2"/>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tel med logo">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9200" cy="2841404"/>
          </a:xfrm>
        </p:spPr>
        <p:txBody>
          <a:bodyPr lIns="0" tIns="0" rIns="0" bIns="0" anchor="t" anchorCtr="0">
            <a:normAutofit/>
          </a:bodyPr>
          <a:lstStyle>
            <a:lvl1pPr algn="l">
              <a:lnSpc>
                <a:spcPts val="6954"/>
              </a:lnSpc>
              <a:defRPr sz="5000" b="1">
                <a:solidFill>
                  <a:schemeClr val="tx2"/>
                </a:solidFill>
              </a:defRPr>
            </a:lvl1pPr>
          </a:lstStyle>
          <a:p>
            <a:r>
              <a:rPr lang="en-US"/>
              <a:t>Click to edit Master title style</a:t>
            </a:r>
            <a:endParaRPr lang="nb-NO"/>
          </a:p>
        </p:txBody>
      </p:sp>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168641"/>
            <a:ext cx="10058400" cy="1584959"/>
          </a:xfrm>
          <a:prstGeom prst="rect">
            <a:avLst/>
          </a:prstGeom>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tel">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tx2"/>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p>
            <a:r>
              <a:rPr lang="nb-NO"/>
              <a:t>Endres i topp-/bunntekst</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 med farget bakgrun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bg1"/>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r>
              <a:rPr lang="nb-NO"/>
              <a:t>Endres i topp-/bunntekst</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 undertittel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 hasCustomPrompt="1"/>
          </p:nvPr>
        </p:nvSpPr>
        <p:spPr>
          <a:xfrm>
            <a:off x="650240" y="1871997"/>
            <a:ext cx="2664000" cy="6559200"/>
          </a:xfrm>
        </p:spPr>
        <p:txBody>
          <a:bodyPr/>
          <a:lstStyle>
            <a:lvl1pPr marL="0" indent="0">
              <a:buFont typeface="Arial" pitchFamily="34" charset="0"/>
              <a:buChar char="​"/>
              <a:defRPr b="0"/>
            </a:lvl1pPr>
            <a:lvl2pPr marL="377825" indent="-377825">
              <a:buFont typeface="Arial" pitchFamily="34" charset="0"/>
              <a:buChar char="•"/>
              <a:defRPr b="1"/>
            </a:lvl2pPr>
          </a:lstStyle>
          <a:p>
            <a:pPr lvl="0"/>
            <a:r>
              <a:rPr lang="en-US" err="1"/>
              <a:t>Undertittel</a:t>
            </a:r>
            <a:endParaRPr lang="en-US"/>
          </a:p>
          <a:p>
            <a:pPr lvl="1"/>
            <a:r>
              <a:rPr lang="en-US"/>
              <a:t>Second level</a:t>
            </a:r>
          </a:p>
          <a:p>
            <a:pPr lvl="2"/>
            <a:r>
              <a:rPr lang="en-US"/>
              <a:t>Third level</a:t>
            </a:r>
          </a:p>
          <a:p>
            <a:pPr lvl="3"/>
            <a:r>
              <a:rPr lang="en-US"/>
              <a:t>Fourth level</a:t>
            </a:r>
          </a:p>
          <a:p>
            <a:pPr lvl="4"/>
            <a:r>
              <a:rPr lang="en-US"/>
              <a:t>Fifth level</a:t>
            </a:r>
            <a:endParaRPr lang="nb-NO"/>
          </a:p>
        </p:txBody>
      </p:sp>
      <p:sp>
        <p:nvSpPr>
          <p:cNvPr id="10" name="Content Placeholder 2"/>
          <p:cNvSpPr>
            <a:spLocks noGrp="1"/>
          </p:cNvSpPr>
          <p:nvPr>
            <p:ph idx="13"/>
          </p:nvPr>
        </p:nvSpPr>
        <p:spPr>
          <a:xfrm>
            <a:off x="3645440" y="1871997"/>
            <a:ext cx="8676000" cy="6559200"/>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8" name="Content Placeholder 2"/>
          <p:cNvSpPr>
            <a:spLocks noGrp="1"/>
          </p:cNvSpPr>
          <p:nvPr>
            <p:ph idx="1"/>
          </p:nvPr>
        </p:nvSpPr>
        <p:spPr>
          <a:xfrm>
            <a:off x="3247200" y="1871999"/>
            <a:ext cx="9074240" cy="6556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7" name="Content Placeholder 2"/>
          <p:cNvSpPr>
            <a:spLocks noGrp="1"/>
          </p:cNvSpPr>
          <p:nvPr>
            <p:ph idx="14"/>
          </p:nvPr>
        </p:nvSpPr>
        <p:spPr>
          <a:xfrm>
            <a:off x="650240" y="1871998"/>
            <a:ext cx="116712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4"/>
          </p:nvPr>
        </p:nvSpPr>
        <p:spPr>
          <a:xfrm>
            <a:off x="650240" y="1871999"/>
            <a:ext cx="56700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le 1"/>
          <p:cNvSpPr>
            <a:spLocks noGrp="1"/>
          </p:cNvSpPr>
          <p:nvPr>
            <p:ph type="title"/>
          </p:nvPr>
        </p:nvSpPr>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5"/>
          </p:nvPr>
        </p:nvSpPr>
        <p:spPr>
          <a:xfrm>
            <a:off x="6651440" y="1871999"/>
            <a:ext cx="56700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tfallende bild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3004800" cy="9753600"/>
          </a:xfrm>
        </p:spPr>
        <p:txBody>
          <a:bodyPr/>
          <a:lstStyle/>
          <a:p>
            <a:endParaRPr lang="nb-NO"/>
          </a:p>
        </p:txBody>
      </p:sp>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bg1"/>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r>
              <a:rPr lang="nb-NO"/>
              <a:t>Endres i topp-/bunntekst</a:t>
            </a:r>
          </a:p>
        </p:txBody>
      </p:sp>
      <p:sp>
        <p:nvSpPr>
          <p:cNvPr id="9" name="Text Placeholder 8"/>
          <p:cNvSpPr>
            <a:spLocks noGrp="1"/>
          </p:cNvSpPr>
          <p:nvPr>
            <p:ph type="body" sz="quarter" idx="13"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bg1"/>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50240" y="450000"/>
            <a:ext cx="11671200" cy="7978226"/>
          </a:xfrm>
        </p:spPr>
        <p:txBody>
          <a:bodyPr/>
          <a:lstStyle/>
          <a:p>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9" name="Text Placeholder 8"/>
          <p:cNvSpPr>
            <a:spLocks noGrp="1"/>
          </p:cNvSpPr>
          <p:nvPr>
            <p:ph type="body" sz="quarter" idx="14"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tx2"/>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7" name="Content Placeholder 2"/>
          <p:cNvSpPr>
            <a:spLocks noGrp="1"/>
          </p:cNvSpPr>
          <p:nvPr>
            <p:ph idx="14"/>
          </p:nvPr>
        </p:nvSpPr>
        <p:spPr>
          <a:xfrm>
            <a:off x="650240" y="1871998"/>
            <a:ext cx="116712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6651625" y="622300"/>
            <a:ext cx="5670550" cy="7805926"/>
          </a:xfrm>
        </p:spPr>
        <p:txBody>
          <a:bodyPr/>
          <a:lstStyle/>
          <a:p>
            <a:endParaRPr lang="nb-NO"/>
          </a:p>
        </p:txBody>
      </p:sp>
      <p:sp>
        <p:nvSpPr>
          <p:cNvPr id="2" name="Title 1"/>
          <p:cNvSpPr>
            <a:spLocks noGrp="1"/>
          </p:cNvSpPr>
          <p:nvPr>
            <p:ph type="title"/>
          </p:nvPr>
        </p:nvSpPr>
        <p:spPr>
          <a:xfrm>
            <a:off x="650240" y="621816"/>
            <a:ext cx="5670000" cy="942616"/>
          </a:xfrm>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
          </p:nvPr>
        </p:nvSpPr>
        <p:spPr>
          <a:xfrm>
            <a:off x="650240" y="1871999"/>
            <a:ext cx="5670000" cy="6556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2" name="Text Placeholder 8"/>
          <p:cNvSpPr>
            <a:spLocks noGrp="1"/>
          </p:cNvSpPr>
          <p:nvPr>
            <p:ph type="body" sz="quarter" idx="15"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tx2"/>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tel med logo">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9200" cy="2841404"/>
          </a:xfrm>
        </p:spPr>
        <p:txBody>
          <a:bodyPr lIns="0" tIns="0" rIns="0" bIns="0" anchor="t" anchorCtr="0">
            <a:normAutofit/>
          </a:bodyPr>
          <a:lstStyle>
            <a:lvl1pPr algn="l">
              <a:lnSpc>
                <a:spcPts val="6954"/>
              </a:lnSpc>
              <a:defRPr sz="5000" b="1">
                <a:solidFill>
                  <a:schemeClr val="tx2"/>
                </a:solidFill>
              </a:defRPr>
            </a:lvl1pPr>
          </a:lstStyle>
          <a:p>
            <a:r>
              <a:rPr lang="en-US"/>
              <a:t>Click to edit Master title style</a:t>
            </a:r>
            <a:endParaRPr lang="nb-NO"/>
          </a:p>
        </p:txBody>
      </p:sp>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166681"/>
            <a:ext cx="10058400" cy="1584959"/>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tel">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tx2"/>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p>
            <a:r>
              <a:rPr lang="nb-NO"/>
              <a:t>Endres i topp-/bunntekst</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tel med farget bakgrun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bg1"/>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r>
              <a:rPr lang="nb-NO"/>
              <a:t>Endres i topp-/bunntekst</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tel, undertittel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 hasCustomPrompt="1"/>
          </p:nvPr>
        </p:nvSpPr>
        <p:spPr>
          <a:xfrm>
            <a:off x="650240" y="1871997"/>
            <a:ext cx="2664000" cy="6559200"/>
          </a:xfrm>
        </p:spPr>
        <p:txBody>
          <a:bodyPr/>
          <a:lstStyle>
            <a:lvl1pPr marL="0" indent="0">
              <a:buFont typeface="Arial" pitchFamily="34" charset="0"/>
              <a:buChar char="​"/>
              <a:defRPr b="0"/>
            </a:lvl1pPr>
            <a:lvl2pPr marL="377825" indent="-377825">
              <a:buFont typeface="Arial" pitchFamily="34" charset="0"/>
              <a:buChar char="•"/>
              <a:defRPr b="1"/>
            </a:lvl2pPr>
          </a:lstStyle>
          <a:p>
            <a:pPr lvl="0"/>
            <a:r>
              <a:rPr lang="en-US" err="1"/>
              <a:t>Undertittel</a:t>
            </a:r>
            <a:endParaRPr lang="en-US"/>
          </a:p>
          <a:p>
            <a:pPr lvl="1"/>
            <a:r>
              <a:rPr lang="en-US"/>
              <a:t>Second level</a:t>
            </a:r>
          </a:p>
          <a:p>
            <a:pPr lvl="2"/>
            <a:r>
              <a:rPr lang="en-US"/>
              <a:t>Third level</a:t>
            </a:r>
          </a:p>
          <a:p>
            <a:pPr lvl="3"/>
            <a:r>
              <a:rPr lang="en-US"/>
              <a:t>Fourth level</a:t>
            </a:r>
          </a:p>
          <a:p>
            <a:pPr lvl="4"/>
            <a:r>
              <a:rPr lang="en-US"/>
              <a:t>Fifth level</a:t>
            </a:r>
            <a:endParaRPr lang="nb-NO"/>
          </a:p>
        </p:txBody>
      </p:sp>
      <p:sp>
        <p:nvSpPr>
          <p:cNvPr id="10" name="Content Placeholder 2"/>
          <p:cNvSpPr>
            <a:spLocks noGrp="1"/>
          </p:cNvSpPr>
          <p:nvPr>
            <p:ph idx="13"/>
          </p:nvPr>
        </p:nvSpPr>
        <p:spPr>
          <a:xfrm>
            <a:off x="3645440" y="1871997"/>
            <a:ext cx="8676000" cy="6559200"/>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8" name="Content Placeholder 2"/>
          <p:cNvSpPr>
            <a:spLocks noGrp="1"/>
          </p:cNvSpPr>
          <p:nvPr>
            <p:ph idx="1"/>
          </p:nvPr>
        </p:nvSpPr>
        <p:spPr>
          <a:xfrm>
            <a:off x="3247200" y="1871999"/>
            <a:ext cx="9074240" cy="6556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7" name="Content Placeholder 2"/>
          <p:cNvSpPr>
            <a:spLocks noGrp="1"/>
          </p:cNvSpPr>
          <p:nvPr>
            <p:ph idx="14"/>
          </p:nvPr>
        </p:nvSpPr>
        <p:spPr>
          <a:xfrm>
            <a:off x="650240" y="1871998"/>
            <a:ext cx="116712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4"/>
          </p:nvPr>
        </p:nvSpPr>
        <p:spPr>
          <a:xfrm>
            <a:off x="650240" y="1871999"/>
            <a:ext cx="56700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le 1"/>
          <p:cNvSpPr>
            <a:spLocks noGrp="1"/>
          </p:cNvSpPr>
          <p:nvPr>
            <p:ph type="title"/>
          </p:nvPr>
        </p:nvSpPr>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5"/>
          </p:nvPr>
        </p:nvSpPr>
        <p:spPr>
          <a:xfrm>
            <a:off x="6651440" y="1871999"/>
            <a:ext cx="56700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Utfallende bild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3004800" cy="9753600"/>
          </a:xfrm>
        </p:spPr>
        <p:txBody>
          <a:bodyPr/>
          <a:lstStyle/>
          <a:p>
            <a:endParaRPr lang="nb-NO"/>
          </a:p>
        </p:txBody>
      </p:sp>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bg1"/>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r>
              <a:rPr lang="nb-NO"/>
              <a:t>Endres i topp-/bunntekst</a:t>
            </a:r>
          </a:p>
        </p:txBody>
      </p:sp>
      <p:sp>
        <p:nvSpPr>
          <p:cNvPr id="9" name="Text Placeholder 8"/>
          <p:cNvSpPr>
            <a:spLocks noGrp="1"/>
          </p:cNvSpPr>
          <p:nvPr>
            <p:ph type="body" sz="quarter" idx="13"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bg1"/>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50240" y="450000"/>
            <a:ext cx="11671200" cy="7978226"/>
          </a:xfrm>
        </p:spPr>
        <p:txBody>
          <a:bodyPr/>
          <a:lstStyle/>
          <a:p>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9" name="Text Placeholder 8"/>
          <p:cNvSpPr>
            <a:spLocks noGrp="1"/>
          </p:cNvSpPr>
          <p:nvPr>
            <p:ph type="body" sz="quarter" idx="14"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tx2"/>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8" name="Content Placeholder 2"/>
          <p:cNvSpPr>
            <a:spLocks noGrp="1"/>
          </p:cNvSpPr>
          <p:nvPr>
            <p:ph idx="14"/>
          </p:nvPr>
        </p:nvSpPr>
        <p:spPr>
          <a:xfrm>
            <a:off x="650240" y="1871999"/>
            <a:ext cx="56700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 name="Title 1"/>
          <p:cNvSpPr>
            <a:spLocks noGrp="1"/>
          </p:cNvSpPr>
          <p:nvPr>
            <p:ph type="title"/>
          </p:nvPr>
        </p:nvSpPr>
        <p:spPr/>
        <p:txBody>
          <a:bodyPr/>
          <a:lstStyle/>
          <a:p>
            <a:r>
              <a:rPr lang="nb-NO"/>
              <a:t>Klikk for å redigere tittelstil</a:t>
            </a:r>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5"/>
          </p:nvPr>
        </p:nvSpPr>
        <p:spPr>
          <a:xfrm>
            <a:off x="6651440" y="1871999"/>
            <a:ext cx="56700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6651625" y="622300"/>
            <a:ext cx="5670550" cy="7805926"/>
          </a:xfrm>
        </p:spPr>
        <p:txBody>
          <a:bodyPr/>
          <a:lstStyle/>
          <a:p>
            <a:endParaRPr lang="nb-NO"/>
          </a:p>
        </p:txBody>
      </p:sp>
      <p:sp>
        <p:nvSpPr>
          <p:cNvPr id="2" name="Title 1"/>
          <p:cNvSpPr>
            <a:spLocks noGrp="1"/>
          </p:cNvSpPr>
          <p:nvPr>
            <p:ph type="title"/>
          </p:nvPr>
        </p:nvSpPr>
        <p:spPr>
          <a:xfrm>
            <a:off x="650240" y="621816"/>
            <a:ext cx="5670000" cy="942616"/>
          </a:xfrm>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
          </p:nvPr>
        </p:nvSpPr>
        <p:spPr>
          <a:xfrm>
            <a:off x="650240" y="1871999"/>
            <a:ext cx="5670000" cy="6556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2" name="Text Placeholder 8"/>
          <p:cNvSpPr>
            <a:spLocks noGrp="1"/>
          </p:cNvSpPr>
          <p:nvPr>
            <p:ph type="body" sz="quarter" idx="15"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tx2"/>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tel med logo">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9200" cy="2841404"/>
          </a:xfrm>
        </p:spPr>
        <p:txBody>
          <a:bodyPr lIns="0" tIns="0" rIns="0" bIns="0" anchor="t" anchorCtr="0">
            <a:normAutofit/>
          </a:bodyPr>
          <a:lstStyle>
            <a:lvl1pPr algn="l">
              <a:lnSpc>
                <a:spcPts val="6954"/>
              </a:lnSpc>
              <a:defRPr sz="5000" b="1">
                <a:solidFill>
                  <a:schemeClr val="tx2"/>
                </a:solidFill>
              </a:defRPr>
            </a:lvl1pPr>
          </a:lstStyle>
          <a:p>
            <a:r>
              <a:rPr lang="en-US"/>
              <a:t>Click to edit Master title style</a:t>
            </a:r>
            <a:endParaRPr lang="nb-NO"/>
          </a:p>
        </p:txBody>
      </p:sp>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1" y="8153852"/>
            <a:ext cx="10058393" cy="1584959"/>
          </a:xfrm>
          <a:prstGeom prst="rect">
            <a:avLst/>
          </a:prstGeom>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tel">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tx2"/>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p>
            <a:r>
              <a:rPr lang="nb-NO"/>
              <a:t>Endres i topp-/bunntekst</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tel med farget bakgrun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bg1"/>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r>
              <a:rPr lang="nb-NO"/>
              <a:t>Endres i topp-/bunntekst</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tel, undertittel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 hasCustomPrompt="1"/>
          </p:nvPr>
        </p:nvSpPr>
        <p:spPr>
          <a:xfrm>
            <a:off x="650240" y="1871997"/>
            <a:ext cx="2664000" cy="6559200"/>
          </a:xfrm>
        </p:spPr>
        <p:txBody>
          <a:bodyPr/>
          <a:lstStyle>
            <a:lvl1pPr marL="0" indent="0">
              <a:buFont typeface="Arial" pitchFamily="34" charset="0"/>
              <a:buChar char="​"/>
              <a:defRPr b="0"/>
            </a:lvl1pPr>
            <a:lvl2pPr marL="377825" indent="-377825">
              <a:buFont typeface="Arial" pitchFamily="34" charset="0"/>
              <a:buChar char="•"/>
              <a:defRPr b="1"/>
            </a:lvl2pPr>
          </a:lstStyle>
          <a:p>
            <a:pPr lvl="0"/>
            <a:r>
              <a:rPr lang="en-US" err="1"/>
              <a:t>Undertittel</a:t>
            </a:r>
            <a:endParaRPr lang="en-US"/>
          </a:p>
          <a:p>
            <a:pPr lvl="1"/>
            <a:r>
              <a:rPr lang="en-US"/>
              <a:t>Second level</a:t>
            </a:r>
          </a:p>
          <a:p>
            <a:pPr lvl="2"/>
            <a:r>
              <a:rPr lang="en-US"/>
              <a:t>Third level</a:t>
            </a:r>
          </a:p>
          <a:p>
            <a:pPr lvl="3"/>
            <a:r>
              <a:rPr lang="en-US"/>
              <a:t>Fourth level</a:t>
            </a:r>
          </a:p>
          <a:p>
            <a:pPr lvl="4"/>
            <a:r>
              <a:rPr lang="en-US"/>
              <a:t>Fifth level</a:t>
            </a:r>
            <a:endParaRPr lang="nb-NO"/>
          </a:p>
        </p:txBody>
      </p:sp>
      <p:sp>
        <p:nvSpPr>
          <p:cNvPr id="10" name="Content Placeholder 2"/>
          <p:cNvSpPr>
            <a:spLocks noGrp="1"/>
          </p:cNvSpPr>
          <p:nvPr>
            <p:ph idx="13"/>
          </p:nvPr>
        </p:nvSpPr>
        <p:spPr>
          <a:xfrm>
            <a:off x="3645440" y="1871997"/>
            <a:ext cx="8676000" cy="6559200"/>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8" name="Content Placeholder 2"/>
          <p:cNvSpPr>
            <a:spLocks noGrp="1"/>
          </p:cNvSpPr>
          <p:nvPr>
            <p:ph idx="1"/>
          </p:nvPr>
        </p:nvSpPr>
        <p:spPr>
          <a:xfrm>
            <a:off x="3247200" y="1871999"/>
            <a:ext cx="9074240" cy="6556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7" name="Content Placeholder 2"/>
          <p:cNvSpPr>
            <a:spLocks noGrp="1"/>
          </p:cNvSpPr>
          <p:nvPr>
            <p:ph idx="14"/>
          </p:nvPr>
        </p:nvSpPr>
        <p:spPr>
          <a:xfrm>
            <a:off x="650240" y="1871998"/>
            <a:ext cx="116712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4"/>
          </p:nvPr>
        </p:nvSpPr>
        <p:spPr>
          <a:xfrm>
            <a:off x="650240" y="1871999"/>
            <a:ext cx="56700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2" name="Title 1"/>
          <p:cNvSpPr>
            <a:spLocks noGrp="1"/>
          </p:cNvSpPr>
          <p:nvPr>
            <p:ph type="title"/>
          </p:nvPr>
        </p:nvSpPr>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5"/>
          </p:nvPr>
        </p:nvSpPr>
        <p:spPr>
          <a:xfrm>
            <a:off x="6651440" y="1871999"/>
            <a:ext cx="5670000" cy="6556227"/>
          </a:xfrm>
        </p:spPr>
        <p:txBody>
          <a:bodyPr/>
          <a:lstStyle>
            <a:lvl1pPr marL="0" indent="0">
              <a:buFont typeface="Arial" pitchFamily="34" charset="0"/>
              <a:buChar char="​"/>
              <a:defRPr b="0"/>
            </a:lvl1pPr>
            <a:lvl2pPr marL="388938" indent="-388938">
              <a:buFont typeface="Arial" pitchFamily="34" charset="0"/>
              <a:buChar char="•"/>
              <a:defRPr b="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Utfallende bild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3004800" cy="9753600"/>
          </a:xfrm>
        </p:spPr>
        <p:txBody>
          <a:bodyPr/>
          <a:lstStyle/>
          <a:p>
            <a:endParaRPr lang="nb-NO"/>
          </a:p>
        </p:txBody>
      </p:sp>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bg1"/>
                </a:solidFill>
              </a:defRPr>
            </a:lvl1pPr>
          </a:lstStyle>
          <a:p>
            <a:r>
              <a:rPr lang="en-US"/>
              <a:t>Click to edit Master title style</a:t>
            </a:r>
            <a:endParaRPr lang="nb-NO"/>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r>
              <a:rPr lang="nb-NO"/>
              <a:t>Endres i topp-/bunntekst</a:t>
            </a:r>
          </a:p>
        </p:txBody>
      </p:sp>
      <p:sp>
        <p:nvSpPr>
          <p:cNvPr id="9" name="Text Placeholder 8"/>
          <p:cNvSpPr>
            <a:spLocks noGrp="1"/>
          </p:cNvSpPr>
          <p:nvPr>
            <p:ph type="body" sz="quarter" idx="13"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bg1"/>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50240" y="450000"/>
            <a:ext cx="11671200" cy="7978226"/>
          </a:xfrm>
        </p:spPr>
        <p:txBody>
          <a:bodyPr/>
          <a:lstStyle/>
          <a:p>
            <a:endParaRPr lang="nb-NO"/>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9" name="Text Placeholder 8"/>
          <p:cNvSpPr>
            <a:spLocks noGrp="1"/>
          </p:cNvSpPr>
          <p:nvPr>
            <p:ph type="body" sz="quarter" idx="14"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tx2"/>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tfallende bild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3004800" cy="9753600"/>
          </a:xfrm>
        </p:spPr>
        <p:txBody>
          <a:bodyPr/>
          <a:lstStyle/>
          <a:p>
            <a:r>
              <a:rPr lang="nb-NO"/>
              <a:t>Klikk på ikonet for å legge til et bilde</a:t>
            </a:r>
          </a:p>
        </p:txBody>
      </p:sp>
      <p:sp>
        <p:nvSpPr>
          <p:cNvPr id="2" name="Title 1"/>
          <p:cNvSpPr>
            <a:spLocks noGrp="1"/>
          </p:cNvSpPr>
          <p:nvPr>
            <p:ph type="ctrTitle"/>
          </p:nvPr>
        </p:nvSpPr>
        <p:spPr>
          <a:xfrm>
            <a:off x="666000" y="667244"/>
            <a:ext cx="11688560" cy="2841404"/>
          </a:xfrm>
        </p:spPr>
        <p:txBody>
          <a:bodyPr lIns="0" tIns="0" rIns="0" bIns="0" anchor="t" anchorCtr="0">
            <a:normAutofit/>
          </a:bodyPr>
          <a:lstStyle>
            <a:lvl1pPr algn="l">
              <a:lnSpc>
                <a:spcPts val="6954"/>
              </a:lnSpc>
              <a:defRPr sz="5000" b="1">
                <a:solidFill>
                  <a:schemeClr val="bg1"/>
                </a:solidFill>
              </a:defRPr>
            </a:lvl1pPr>
          </a:lstStyle>
          <a:p>
            <a:r>
              <a:rPr lang="nb-NO"/>
              <a:t>Klikk for å redigere tittelstil</a:t>
            </a:r>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B614C989-9D34-47B7-9901-66AA3E2AADAA}" type="slidenum">
              <a:rPr lang="nb-NO" smtClean="0"/>
              <a:pPr/>
              <a:t>‹#›</a:t>
            </a:fld>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r>
              <a:rPr lang="nb-NO"/>
              <a:t>Endres i topp-/bunntekst</a:t>
            </a:r>
          </a:p>
        </p:txBody>
      </p:sp>
      <p:sp>
        <p:nvSpPr>
          <p:cNvPr id="9" name="Text Placeholder 8"/>
          <p:cNvSpPr>
            <a:spLocks noGrp="1"/>
          </p:cNvSpPr>
          <p:nvPr>
            <p:ph type="body" sz="quarter" idx="13"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bg1"/>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6651625" y="622300"/>
            <a:ext cx="5670550" cy="7805926"/>
          </a:xfrm>
        </p:spPr>
        <p:txBody>
          <a:bodyPr/>
          <a:lstStyle/>
          <a:p>
            <a:endParaRPr lang="nb-NO"/>
          </a:p>
        </p:txBody>
      </p:sp>
      <p:sp>
        <p:nvSpPr>
          <p:cNvPr id="2" name="Title 1"/>
          <p:cNvSpPr>
            <a:spLocks noGrp="1"/>
          </p:cNvSpPr>
          <p:nvPr>
            <p:ph type="title"/>
          </p:nvPr>
        </p:nvSpPr>
        <p:spPr>
          <a:xfrm>
            <a:off x="650240" y="621816"/>
            <a:ext cx="5670000" cy="942616"/>
          </a:xfrm>
        </p:spPr>
        <p:txBody>
          <a:bodyPr/>
          <a:lstStyle/>
          <a:p>
            <a:r>
              <a:rPr lang="en-US"/>
              <a:t>Click to edit Master title style</a:t>
            </a:r>
            <a:endParaRPr lang="nb-NO"/>
          </a:p>
        </p:txBody>
      </p:sp>
      <p:sp>
        <p:nvSpPr>
          <p:cNvPr id="6" name="Footer Placeholder 5"/>
          <p:cNvSpPr>
            <a:spLocks noGrp="1"/>
          </p:cNvSpPr>
          <p:nvPr>
            <p:ph type="ftr" sz="quarter" idx="11"/>
          </p:nvPr>
        </p:nvSpPr>
        <p:spPr>
          <a:xfrm>
            <a:off x="6667200" y="9155753"/>
            <a:ext cx="5654240" cy="176972"/>
          </a:xfrm>
        </p:spPr>
        <p:txBody>
          <a:bodyPr/>
          <a:lstStyle/>
          <a:p>
            <a:r>
              <a:rPr lang="nb-NO"/>
              <a:t>Endres i topp-/bunntekst</a:t>
            </a:r>
          </a:p>
        </p:txBody>
      </p:sp>
      <p:sp>
        <p:nvSpPr>
          <p:cNvPr id="7" name="Slide Number Placeholder 6"/>
          <p:cNvSpPr>
            <a:spLocks noGrp="1"/>
          </p:cNvSpPr>
          <p:nvPr>
            <p:ph type="sldNum" sz="quarter" idx="12"/>
          </p:nvPr>
        </p:nvSpPr>
        <p:spPr>
          <a:xfrm>
            <a:off x="5793832" y="9155753"/>
            <a:ext cx="526408" cy="176972"/>
          </a:xfrm>
        </p:spPr>
        <p:txBody>
          <a:bodyPr/>
          <a:lstStyle>
            <a:lvl1pPr algn="r">
              <a:defRPr/>
            </a:lvl1pPr>
          </a:lstStyle>
          <a:p>
            <a:fld id="{B614C989-9D34-47B7-9901-66AA3E2AADAA}" type="slidenum">
              <a:rPr lang="nb-NO" smtClean="0"/>
              <a:pPr/>
              <a:t>‹#›</a:t>
            </a:fld>
            <a:endParaRPr lang="nb-NO"/>
          </a:p>
        </p:txBody>
      </p:sp>
      <p:sp>
        <p:nvSpPr>
          <p:cNvPr id="9" name="Content Placeholder 2"/>
          <p:cNvSpPr>
            <a:spLocks noGrp="1"/>
          </p:cNvSpPr>
          <p:nvPr>
            <p:ph idx="1"/>
          </p:nvPr>
        </p:nvSpPr>
        <p:spPr>
          <a:xfrm>
            <a:off x="650240" y="1871999"/>
            <a:ext cx="5670000" cy="6556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2" name="Text Placeholder 8"/>
          <p:cNvSpPr>
            <a:spLocks noGrp="1"/>
          </p:cNvSpPr>
          <p:nvPr>
            <p:ph type="body" sz="quarter" idx="15"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tx2"/>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50240" y="450000"/>
            <a:ext cx="11671200" cy="7978226"/>
          </a:xfrm>
        </p:spPr>
        <p:txBody>
          <a:bodyPr/>
          <a:lstStyle/>
          <a:p>
            <a:r>
              <a:rPr lang="nb-NO"/>
              <a:t>Klikk på ikonet for å legge til et bilde</a:t>
            </a:r>
          </a:p>
        </p:txBody>
      </p:sp>
      <p:sp>
        <p:nvSpPr>
          <p:cNvPr id="5" name="Footer Placeholder 4"/>
          <p:cNvSpPr>
            <a:spLocks noGrp="1"/>
          </p:cNvSpPr>
          <p:nvPr>
            <p:ph type="ftr" sz="quarter" idx="11"/>
          </p:nvPr>
        </p:nvSpPr>
        <p:spPr/>
        <p:txBody>
          <a:bodyPr/>
          <a:lstStyle/>
          <a:p>
            <a:r>
              <a:rPr lang="nb-NO"/>
              <a:t>Endres i topp-/bunntekst</a:t>
            </a:r>
          </a:p>
        </p:txBody>
      </p:sp>
      <p:sp>
        <p:nvSpPr>
          <p:cNvPr id="6" name="Slide Number Placeholder 5"/>
          <p:cNvSpPr>
            <a:spLocks noGrp="1"/>
          </p:cNvSpPr>
          <p:nvPr>
            <p:ph type="sldNum" sz="quarter" idx="12"/>
          </p:nvPr>
        </p:nvSpPr>
        <p:spPr/>
        <p:txBody>
          <a:bodyPr/>
          <a:lstStyle/>
          <a:p>
            <a:fld id="{B614C989-9D34-47B7-9901-66AA3E2AADAA}" type="slidenum">
              <a:rPr lang="nb-NO" smtClean="0"/>
              <a:pPr/>
              <a:t>‹#›</a:t>
            </a:fld>
            <a:endParaRPr lang="nb-NO"/>
          </a:p>
        </p:txBody>
      </p:sp>
      <p:sp>
        <p:nvSpPr>
          <p:cNvPr id="9" name="Text Placeholder 8"/>
          <p:cNvSpPr>
            <a:spLocks noGrp="1"/>
          </p:cNvSpPr>
          <p:nvPr>
            <p:ph type="body" sz="quarter" idx="14" hasCustomPrompt="1"/>
          </p:nvPr>
        </p:nvSpPr>
        <p:spPr>
          <a:xfrm>
            <a:off x="666000" y="9155753"/>
            <a:ext cx="4900296" cy="176972"/>
          </a:xfrm>
        </p:spPr>
        <p:txBody>
          <a:bodyPr wrap="square">
            <a:spAutoFit/>
          </a:bodyPr>
          <a:lstStyle>
            <a:lvl1pPr marL="0" indent="0">
              <a:lnSpc>
                <a:spcPct val="100000"/>
              </a:lnSpc>
              <a:buFont typeface="Arial" pitchFamily="34" charset="0"/>
              <a:buChar char="​"/>
              <a:defRPr sz="1150" b="0">
                <a:solidFill>
                  <a:schemeClr val="tx2"/>
                </a:solidFill>
              </a:defRPr>
            </a:lvl1pPr>
            <a:lvl2pPr>
              <a:defRPr sz="1150"/>
            </a:lvl2pPr>
            <a:lvl3pPr>
              <a:defRPr sz="1150"/>
            </a:lvl3pPr>
            <a:lvl4pPr>
              <a:defRPr sz="1150"/>
            </a:lvl4pPr>
            <a:lvl5pPr>
              <a:defRPr sz="1150"/>
            </a:lvl5pPr>
          </a:lstStyle>
          <a:p>
            <a:pPr lvl="0"/>
            <a:r>
              <a:rPr lang="en-US" err="1"/>
              <a:t>Bildekreditering</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6.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7.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theme" Target="../theme/theme8.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621816"/>
            <a:ext cx="11671200" cy="942616"/>
          </a:xfrm>
          <a:prstGeom prst="rect">
            <a:avLst/>
          </a:prstGeom>
        </p:spPr>
        <p:txBody>
          <a:bodyPr vert="horz" lIns="0" tIns="0" rIns="0" bIns="0" rtlCol="0" anchor="t" anchorCtr="0">
            <a:normAutofit/>
          </a:bodyPr>
          <a:lstStyle/>
          <a:p>
            <a:r>
              <a:rPr lang="nb-NO"/>
              <a:t>Klikk for å redigere tittelstil</a:t>
            </a:r>
          </a:p>
        </p:txBody>
      </p:sp>
      <p:sp>
        <p:nvSpPr>
          <p:cNvPr id="3" name="Text Placeholder 2"/>
          <p:cNvSpPr>
            <a:spLocks noGrp="1"/>
          </p:cNvSpPr>
          <p:nvPr>
            <p:ph type="body" idx="1"/>
          </p:nvPr>
        </p:nvSpPr>
        <p:spPr>
          <a:xfrm>
            <a:off x="650240" y="1872000"/>
            <a:ext cx="11671200" cy="6559200"/>
          </a:xfrm>
          <a:prstGeom prst="rect">
            <a:avLst/>
          </a:prstGeom>
        </p:spPr>
        <p:txBody>
          <a:bodyPr vert="horz" lIns="0" tIns="0" rIns="0" bIns="0" rtlCol="0" anchor="t" anchorCtr="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Footer Placeholder 4"/>
          <p:cNvSpPr>
            <a:spLocks noGrp="1"/>
          </p:cNvSpPr>
          <p:nvPr>
            <p:ph type="ftr" sz="quarter" idx="3"/>
          </p:nvPr>
        </p:nvSpPr>
        <p:spPr>
          <a:xfrm>
            <a:off x="6667200" y="9155753"/>
            <a:ext cx="5687360" cy="176972"/>
          </a:xfrm>
          <a:prstGeom prst="rect">
            <a:avLst/>
          </a:prstGeom>
        </p:spPr>
        <p:txBody>
          <a:bodyPr vert="horz" wrap="square" lIns="0" tIns="0" rIns="0" bIns="0" rtlCol="0" anchor="t" anchorCtr="0">
            <a:spAutoFit/>
          </a:bodyPr>
          <a:lstStyle>
            <a:lvl1pPr algn="l">
              <a:defRPr sz="1150">
                <a:solidFill>
                  <a:schemeClr val="tx2"/>
                </a:solidFill>
              </a:defRPr>
            </a:lvl1pPr>
          </a:lstStyle>
          <a:p>
            <a:r>
              <a:rPr lang="nb-NO"/>
              <a:t>Endres i topp-/bunntekst</a:t>
            </a:r>
          </a:p>
        </p:txBody>
      </p:sp>
      <p:sp>
        <p:nvSpPr>
          <p:cNvPr id="6" name="Slide Number Placeholder 5"/>
          <p:cNvSpPr>
            <a:spLocks noGrp="1"/>
          </p:cNvSpPr>
          <p:nvPr>
            <p:ph type="sldNum" sz="quarter" idx="4"/>
          </p:nvPr>
        </p:nvSpPr>
        <p:spPr>
          <a:xfrm>
            <a:off x="5792400" y="9155753"/>
            <a:ext cx="526408" cy="176972"/>
          </a:xfrm>
          <a:prstGeom prst="rect">
            <a:avLst/>
          </a:prstGeom>
        </p:spPr>
        <p:txBody>
          <a:bodyPr vert="horz" wrap="square" lIns="0" tIns="0" rIns="0" bIns="0" rtlCol="0" anchor="t" anchorCtr="0">
            <a:spAutoFit/>
          </a:bodyPr>
          <a:lstStyle>
            <a:lvl1pPr algn="r">
              <a:defRPr sz="1150">
                <a:solidFill>
                  <a:schemeClr val="tx2"/>
                </a:solidFill>
              </a:defRPr>
            </a:lvl1pPr>
          </a:lstStyle>
          <a:p>
            <a:fld id="{B614C989-9D34-47B7-9901-66AA3E2AADAA}"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62" r:id="rId4"/>
    <p:sldLayoutId id="2147483660" r:id="rId5"/>
    <p:sldLayoutId id="2147483650" r:id="rId6"/>
    <p:sldLayoutId id="2147483652" r:id="rId7"/>
    <p:sldLayoutId id="2147483658" r:id="rId8"/>
    <p:sldLayoutId id="2147483659" r:id="rId9"/>
    <p:sldLayoutId id="2147483661" r:id="rId10"/>
  </p:sldLayoutIdLst>
  <p:hf hdr="0" dt="0"/>
  <p:txStyles>
    <p:titleStyle>
      <a:lvl1pPr algn="l" defTabSz="1300460" rtl="0" eaLnBrk="1" latinLnBrk="0" hangingPunct="1">
        <a:lnSpc>
          <a:spcPts val="3477"/>
        </a:lnSpc>
        <a:spcBef>
          <a:spcPct val="0"/>
        </a:spcBef>
        <a:buNone/>
        <a:defRPr sz="2300" b="1" kern="1200">
          <a:solidFill>
            <a:schemeClr val="tx2"/>
          </a:solidFill>
          <a:latin typeface="+mj-lt"/>
          <a:ea typeface="+mj-ea"/>
          <a:cs typeface="+mj-cs"/>
        </a:defRPr>
      </a:lvl1pPr>
    </p:titleStyle>
    <p:bodyStyle>
      <a:lvl1pPr marL="388938" indent="-388938" algn="l" defTabSz="1300460" rtl="0" eaLnBrk="1" latinLnBrk="0" hangingPunct="1">
        <a:lnSpc>
          <a:spcPts val="3477"/>
        </a:lnSpc>
        <a:spcBef>
          <a:spcPts val="0"/>
        </a:spcBef>
        <a:buFont typeface="Arial" pitchFamily="34" charset="0"/>
        <a:buChar char="•"/>
        <a:defRPr sz="2300" b="1" kern="1200">
          <a:solidFill>
            <a:srgbClr val="37424A"/>
          </a:solidFill>
          <a:latin typeface="+mn-lt"/>
          <a:ea typeface="+mn-ea"/>
          <a:cs typeface="+mn-cs"/>
        </a:defRPr>
      </a:lvl1pPr>
      <a:lvl2pPr marL="0" indent="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2pPr>
      <a:lvl3pPr marL="388938" indent="-388938"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3pPr>
      <a:lvl4pPr marL="992188" indent="-32385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4pPr>
      <a:lvl5pPr marL="1443038" indent="-32385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nb-NO"/>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621816"/>
            <a:ext cx="11671200" cy="942616"/>
          </a:xfrm>
          <a:prstGeom prst="rect">
            <a:avLst/>
          </a:prstGeom>
        </p:spPr>
        <p:txBody>
          <a:bodyPr vert="horz" lIns="0" tIns="0" rIns="0" bIns="0" rtlCol="0" anchor="t" anchorCtr="0">
            <a:normAutofit/>
          </a:bodyPr>
          <a:lstStyle/>
          <a:p>
            <a:r>
              <a:rPr lang="en-US"/>
              <a:t>Click to edit Master title style</a:t>
            </a:r>
            <a:endParaRPr lang="nb-NO"/>
          </a:p>
        </p:txBody>
      </p:sp>
      <p:sp>
        <p:nvSpPr>
          <p:cNvPr id="3" name="Text Placeholder 2"/>
          <p:cNvSpPr>
            <a:spLocks noGrp="1"/>
          </p:cNvSpPr>
          <p:nvPr>
            <p:ph type="body" idx="1"/>
          </p:nvPr>
        </p:nvSpPr>
        <p:spPr>
          <a:xfrm>
            <a:off x="650240" y="1872000"/>
            <a:ext cx="11671200" cy="65592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nb-NO"/>
          </a:p>
        </p:txBody>
      </p:sp>
      <p:sp>
        <p:nvSpPr>
          <p:cNvPr id="5" name="Footer Placeholder 4"/>
          <p:cNvSpPr>
            <a:spLocks noGrp="1"/>
          </p:cNvSpPr>
          <p:nvPr>
            <p:ph type="ftr" sz="quarter" idx="3"/>
          </p:nvPr>
        </p:nvSpPr>
        <p:spPr>
          <a:xfrm>
            <a:off x="6667200" y="9155753"/>
            <a:ext cx="5687360" cy="176972"/>
          </a:xfrm>
          <a:prstGeom prst="rect">
            <a:avLst/>
          </a:prstGeom>
        </p:spPr>
        <p:txBody>
          <a:bodyPr vert="horz" wrap="square" lIns="0" tIns="0" rIns="0" bIns="0" rtlCol="0" anchor="t" anchorCtr="0">
            <a:spAutoFit/>
          </a:bodyPr>
          <a:lstStyle>
            <a:lvl1pPr algn="l">
              <a:defRPr sz="1150">
                <a:solidFill>
                  <a:schemeClr val="tx2"/>
                </a:solidFill>
              </a:defRPr>
            </a:lvl1pPr>
          </a:lstStyle>
          <a:p>
            <a:r>
              <a:rPr lang="nb-NO"/>
              <a:t>Endres i topp-/bunntekst</a:t>
            </a:r>
          </a:p>
        </p:txBody>
      </p:sp>
      <p:sp>
        <p:nvSpPr>
          <p:cNvPr id="6" name="Slide Number Placeholder 5"/>
          <p:cNvSpPr>
            <a:spLocks noGrp="1"/>
          </p:cNvSpPr>
          <p:nvPr>
            <p:ph type="sldNum" sz="quarter" idx="4"/>
          </p:nvPr>
        </p:nvSpPr>
        <p:spPr>
          <a:xfrm>
            <a:off x="5792400" y="9155753"/>
            <a:ext cx="526408" cy="176972"/>
          </a:xfrm>
          <a:prstGeom prst="rect">
            <a:avLst/>
          </a:prstGeom>
        </p:spPr>
        <p:txBody>
          <a:bodyPr vert="horz" wrap="square" lIns="0" tIns="0" rIns="0" bIns="0" rtlCol="0" anchor="t" anchorCtr="0">
            <a:spAutoFit/>
          </a:bodyPr>
          <a:lstStyle>
            <a:lvl1pPr algn="r">
              <a:defRPr sz="1150">
                <a:solidFill>
                  <a:schemeClr val="tx2"/>
                </a:solidFill>
              </a:defRPr>
            </a:lvl1pPr>
          </a:lstStyle>
          <a:p>
            <a:fld id="{B614C989-9D34-47B7-9901-66AA3E2AADAA}"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dt="0"/>
  <p:txStyles>
    <p:titleStyle>
      <a:lvl1pPr algn="l" defTabSz="1300460" rtl="0" eaLnBrk="1" latinLnBrk="0" hangingPunct="1">
        <a:lnSpc>
          <a:spcPts val="3477"/>
        </a:lnSpc>
        <a:spcBef>
          <a:spcPct val="0"/>
        </a:spcBef>
        <a:buNone/>
        <a:defRPr sz="2300" b="1" kern="1200">
          <a:solidFill>
            <a:schemeClr val="tx2"/>
          </a:solidFill>
          <a:latin typeface="+mj-lt"/>
          <a:ea typeface="+mj-ea"/>
          <a:cs typeface="+mj-cs"/>
        </a:defRPr>
      </a:lvl1pPr>
    </p:titleStyle>
    <p:bodyStyle>
      <a:lvl1pPr marL="388938" indent="-388938" algn="l" defTabSz="1300460" rtl="0" eaLnBrk="1" latinLnBrk="0" hangingPunct="1">
        <a:lnSpc>
          <a:spcPts val="3477"/>
        </a:lnSpc>
        <a:spcBef>
          <a:spcPts val="0"/>
        </a:spcBef>
        <a:buFont typeface="Arial" pitchFamily="34" charset="0"/>
        <a:buChar char="•"/>
        <a:defRPr sz="2300" b="1" kern="1200">
          <a:solidFill>
            <a:srgbClr val="37424A"/>
          </a:solidFill>
          <a:latin typeface="+mn-lt"/>
          <a:ea typeface="+mn-ea"/>
          <a:cs typeface="+mn-cs"/>
        </a:defRPr>
      </a:lvl1pPr>
      <a:lvl2pPr marL="0" indent="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2pPr>
      <a:lvl3pPr marL="388938" indent="-388938"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3pPr>
      <a:lvl4pPr marL="992188" indent="-32385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4pPr>
      <a:lvl5pPr marL="1443038" indent="-32385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nb-NO"/>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621816"/>
            <a:ext cx="11671200" cy="942616"/>
          </a:xfrm>
          <a:prstGeom prst="rect">
            <a:avLst/>
          </a:prstGeom>
        </p:spPr>
        <p:txBody>
          <a:bodyPr vert="horz" lIns="0" tIns="0" rIns="0" bIns="0" rtlCol="0" anchor="t" anchorCtr="0">
            <a:normAutofit/>
          </a:bodyPr>
          <a:lstStyle/>
          <a:p>
            <a:r>
              <a:rPr lang="en-US"/>
              <a:t>Click to edit Master title style</a:t>
            </a:r>
            <a:endParaRPr lang="nb-NO"/>
          </a:p>
        </p:txBody>
      </p:sp>
      <p:sp>
        <p:nvSpPr>
          <p:cNvPr id="3" name="Text Placeholder 2"/>
          <p:cNvSpPr>
            <a:spLocks noGrp="1"/>
          </p:cNvSpPr>
          <p:nvPr>
            <p:ph type="body" idx="1"/>
          </p:nvPr>
        </p:nvSpPr>
        <p:spPr>
          <a:xfrm>
            <a:off x="650240" y="1872000"/>
            <a:ext cx="11671200" cy="65592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nb-NO"/>
          </a:p>
        </p:txBody>
      </p:sp>
      <p:sp>
        <p:nvSpPr>
          <p:cNvPr id="5" name="Footer Placeholder 4"/>
          <p:cNvSpPr>
            <a:spLocks noGrp="1"/>
          </p:cNvSpPr>
          <p:nvPr>
            <p:ph type="ftr" sz="quarter" idx="3"/>
          </p:nvPr>
        </p:nvSpPr>
        <p:spPr>
          <a:xfrm>
            <a:off x="6667200" y="9155753"/>
            <a:ext cx="5687360" cy="176972"/>
          </a:xfrm>
          <a:prstGeom prst="rect">
            <a:avLst/>
          </a:prstGeom>
        </p:spPr>
        <p:txBody>
          <a:bodyPr vert="horz" wrap="square" lIns="0" tIns="0" rIns="0" bIns="0" rtlCol="0" anchor="t" anchorCtr="0">
            <a:spAutoFit/>
          </a:bodyPr>
          <a:lstStyle>
            <a:lvl1pPr algn="l">
              <a:defRPr sz="1150">
                <a:solidFill>
                  <a:schemeClr val="tx2"/>
                </a:solidFill>
              </a:defRPr>
            </a:lvl1pPr>
          </a:lstStyle>
          <a:p>
            <a:r>
              <a:rPr lang="nb-NO"/>
              <a:t>Endres i topp-/bunntekst</a:t>
            </a:r>
          </a:p>
        </p:txBody>
      </p:sp>
      <p:sp>
        <p:nvSpPr>
          <p:cNvPr id="6" name="Slide Number Placeholder 5"/>
          <p:cNvSpPr>
            <a:spLocks noGrp="1"/>
          </p:cNvSpPr>
          <p:nvPr>
            <p:ph type="sldNum" sz="quarter" idx="4"/>
          </p:nvPr>
        </p:nvSpPr>
        <p:spPr>
          <a:xfrm>
            <a:off x="5792400" y="9155753"/>
            <a:ext cx="526408" cy="176972"/>
          </a:xfrm>
          <a:prstGeom prst="rect">
            <a:avLst/>
          </a:prstGeom>
        </p:spPr>
        <p:txBody>
          <a:bodyPr vert="horz" wrap="square" lIns="0" tIns="0" rIns="0" bIns="0" rtlCol="0" anchor="t" anchorCtr="0">
            <a:spAutoFit/>
          </a:bodyPr>
          <a:lstStyle>
            <a:lvl1pPr algn="r">
              <a:defRPr sz="1150">
                <a:solidFill>
                  <a:schemeClr val="tx2"/>
                </a:solidFill>
              </a:defRPr>
            </a:lvl1pPr>
          </a:lstStyle>
          <a:p>
            <a:fld id="{B614C989-9D34-47B7-9901-66AA3E2AADAA}"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hdr="0" dt="0"/>
  <p:txStyles>
    <p:titleStyle>
      <a:lvl1pPr algn="l" defTabSz="1300460" rtl="0" eaLnBrk="1" latinLnBrk="0" hangingPunct="1">
        <a:lnSpc>
          <a:spcPts val="3477"/>
        </a:lnSpc>
        <a:spcBef>
          <a:spcPct val="0"/>
        </a:spcBef>
        <a:buNone/>
        <a:defRPr sz="2300" b="1" kern="1200">
          <a:solidFill>
            <a:schemeClr val="tx2"/>
          </a:solidFill>
          <a:latin typeface="+mj-lt"/>
          <a:ea typeface="+mj-ea"/>
          <a:cs typeface="+mj-cs"/>
        </a:defRPr>
      </a:lvl1pPr>
    </p:titleStyle>
    <p:bodyStyle>
      <a:lvl1pPr marL="388938" indent="-388938" algn="l" defTabSz="1300460" rtl="0" eaLnBrk="1" latinLnBrk="0" hangingPunct="1">
        <a:lnSpc>
          <a:spcPts val="3477"/>
        </a:lnSpc>
        <a:spcBef>
          <a:spcPts val="0"/>
        </a:spcBef>
        <a:buFont typeface="Arial" pitchFamily="34" charset="0"/>
        <a:buChar char="•"/>
        <a:defRPr sz="2300" b="1" kern="1200">
          <a:solidFill>
            <a:srgbClr val="37424A"/>
          </a:solidFill>
          <a:latin typeface="+mn-lt"/>
          <a:ea typeface="+mn-ea"/>
          <a:cs typeface="+mn-cs"/>
        </a:defRPr>
      </a:lvl1pPr>
      <a:lvl2pPr marL="0" indent="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2pPr>
      <a:lvl3pPr marL="388938" indent="-388938"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3pPr>
      <a:lvl4pPr marL="992188" indent="-32385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4pPr>
      <a:lvl5pPr marL="1443038" indent="-32385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nb-NO"/>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621816"/>
            <a:ext cx="11671200" cy="942616"/>
          </a:xfrm>
          <a:prstGeom prst="rect">
            <a:avLst/>
          </a:prstGeom>
        </p:spPr>
        <p:txBody>
          <a:bodyPr vert="horz" lIns="0" tIns="0" rIns="0" bIns="0" rtlCol="0" anchor="t" anchorCtr="0">
            <a:normAutofit/>
          </a:bodyPr>
          <a:lstStyle/>
          <a:p>
            <a:r>
              <a:rPr lang="en-US"/>
              <a:t>Click to edit Master title style</a:t>
            </a:r>
            <a:endParaRPr lang="nb-NO"/>
          </a:p>
        </p:txBody>
      </p:sp>
      <p:sp>
        <p:nvSpPr>
          <p:cNvPr id="3" name="Text Placeholder 2"/>
          <p:cNvSpPr>
            <a:spLocks noGrp="1"/>
          </p:cNvSpPr>
          <p:nvPr>
            <p:ph type="body" idx="1"/>
          </p:nvPr>
        </p:nvSpPr>
        <p:spPr>
          <a:xfrm>
            <a:off x="650240" y="1872000"/>
            <a:ext cx="11671200" cy="65592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nb-NO"/>
          </a:p>
        </p:txBody>
      </p:sp>
      <p:sp>
        <p:nvSpPr>
          <p:cNvPr id="5" name="Footer Placeholder 4"/>
          <p:cNvSpPr>
            <a:spLocks noGrp="1"/>
          </p:cNvSpPr>
          <p:nvPr>
            <p:ph type="ftr" sz="quarter" idx="3"/>
          </p:nvPr>
        </p:nvSpPr>
        <p:spPr>
          <a:xfrm>
            <a:off x="6667200" y="9155753"/>
            <a:ext cx="5687360" cy="176972"/>
          </a:xfrm>
          <a:prstGeom prst="rect">
            <a:avLst/>
          </a:prstGeom>
        </p:spPr>
        <p:txBody>
          <a:bodyPr vert="horz" wrap="square" lIns="0" tIns="0" rIns="0" bIns="0" rtlCol="0" anchor="t" anchorCtr="0">
            <a:spAutoFit/>
          </a:bodyPr>
          <a:lstStyle>
            <a:lvl1pPr algn="l">
              <a:defRPr sz="1150">
                <a:solidFill>
                  <a:schemeClr val="tx2"/>
                </a:solidFill>
              </a:defRPr>
            </a:lvl1pPr>
          </a:lstStyle>
          <a:p>
            <a:r>
              <a:rPr lang="nb-NO"/>
              <a:t>Endres i topp-/bunntekst</a:t>
            </a:r>
          </a:p>
        </p:txBody>
      </p:sp>
      <p:sp>
        <p:nvSpPr>
          <p:cNvPr id="6" name="Slide Number Placeholder 5"/>
          <p:cNvSpPr>
            <a:spLocks noGrp="1"/>
          </p:cNvSpPr>
          <p:nvPr>
            <p:ph type="sldNum" sz="quarter" idx="4"/>
          </p:nvPr>
        </p:nvSpPr>
        <p:spPr>
          <a:xfrm>
            <a:off x="5792400" y="9155753"/>
            <a:ext cx="526408" cy="176972"/>
          </a:xfrm>
          <a:prstGeom prst="rect">
            <a:avLst/>
          </a:prstGeom>
        </p:spPr>
        <p:txBody>
          <a:bodyPr vert="horz" wrap="square" lIns="0" tIns="0" rIns="0" bIns="0" rtlCol="0" anchor="t" anchorCtr="0">
            <a:spAutoFit/>
          </a:bodyPr>
          <a:lstStyle>
            <a:lvl1pPr algn="r">
              <a:defRPr sz="1150">
                <a:solidFill>
                  <a:schemeClr val="tx2"/>
                </a:solidFill>
              </a:defRPr>
            </a:lvl1pPr>
          </a:lstStyle>
          <a:p>
            <a:fld id="{B614C989-9D34-47B7-9901-66AA3E2AADAA}"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hf hdr="0" dt="0"/>
  <p:txStyles>
    <p:titleStyle>
      <a:lvl1pPr algn="l" defTabSz="1300460" rtl="0" eaLnBrk="1" latinLnBrk="0" hangingPunct="1">
        <a:lnSpc>
          <a:spcPts val="3477"/>
        </a:lnSpc>
        <a:spcBef>
          <a:spcPct val="0"/>
        </a:spcBef>
        <a:buNone/>
        <a:defRPr sz="2300" b="1" kern="1200">
          <a:solidFill>
            <a:schemeClr val="tx2"/>
          </a:solidFill>
          <a:latin typeface="+mj-lt"/>
          <a:ea typeface="+mj-ea"/>
          <a:cs typeface="+mj-cs"/>
        </a:defRPr>
      </a:lvl1pPr>
    </p:titleStyle>
    <p:bodyStyle>
      <a:lvl1pPr marL="388938" indent="-388938" algn="l" defTabSz="1300460" rtl="0" eaLnBrk="1" latinLnBrk="0" hangingPunct="1">
        <a:lnSpc>
          <a:spcPts val="3477"/>
        </a:lnSpc>
        <a:spcBef>
          <a:spcPts val="0"/>
        </a:spcBef>
        <a:buFont typeface="Arial" pitchFamily="34" charset="0"/>
        <a:buChar char="•"/>
        <a:defRPr sz="2300" b="1" kern="1200">
          <a:solidFill>
            <a:srgbClr val="37424A"/>
          </a:solidFill>
          <a:latin typeface="+mn-lt"/>
          <a:ea typeface="+mn-ea"/>
          <a:cs typeface="+mn-cs"/>
        </a:defRPr>
      </a:lvl1pPr>
      <a:lvl2pPr marL="0" indent="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2pPr>
      <a:lvl3pPr marL="388938" indent="-388938"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3pPr>
      <a:lvl4pPr marL="992188" indent="-32385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4pPr>
      <a:lvl5pPr marL="1443038" indent="-32385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nb-NO"/>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621816"/>
            <a:ext cx="11671200" cy="942616"/>
          </a:xfrm>
          <a:prstGeom prst="rect">
            <a:avLst/>
          </a:prstGeom>
        </p:spPr>
        <p:txBody>
          <a:bodyPr vert="horz" lIns="0" tIns="0" rIns="0" bIns="0" rtlCol="0" anchor="t" anchorCtr="0">
            <a:normAutofit/>
          </a:bodyPr>
          <a:lstStyle/>
          <a:p>
            <a:r>
              <a:rPr lang="en-US"/>
              <a:t>Click to edit Master title style</a:t>
            </a:r>
            <a:endParaRPr lang="nb-NO"/>
          </a:p>
        </p:txBody>
      </p:sp>
      <p:sp>
        <p:nvSpPr>
          <p:cNvPr id="3" name="Text Placeholder 2"/>
          <p:cNvSpPr>
            <a:spLocks noGrp="1"/>
          </p:cNvSpPr>
          <p:nvPr>
            <p:ph type="body" idx="1"/>
          </p:nvPr>
        </p:nvSpPr>
        <p:spPr>
          <a:xfrm>
            <a:off x="650240" y="1872000"/>
            <a:ext cx="11671200" cy="65592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nb-NO"/>
          </a:p>
        </p:txBody>
      </p:sp>
      <p:sp>
        <p:nvSpPr>
          <p:cNvPr id="5" name="Footer Placeholder 4"/>
          <p:cNvSpPr>
            <a:spLocks noGrp="1"/>
          </p:cNvSpPr>
          <p:nvPr>
            <p:ph type="ftr" sz="quarter" idx="3"/>
          </p:nvPr>
        </p:nvSpPr>
        <p:spPr>
          <a:xfrm>
            <a:off x="6667200" y="9155753"/>
            <a:ext cx="5687360" cy="176972"/>
          </a:xfrm>
          <a:prstGeom prst="rect">
            <a:avLst/>
          </a:prstGeom>
        </p:spPr>
        <p:txBody>
          <a:bodyPr vert="horz" wrap="square" lIns="0" tIns="0" rIns="0" bIns="0" rtlCol="0" anchor="t" anchorCtr="0">
            <a:spAutoFit/>
          </a:bodyPr>
          <a:lstStyle>
            <a:lvl1pPr algn="l">
              <a:defRPr sz="1150">
                <a:solidFill>
                  <a:schemeClr val="tx2"/>
                </a:solidFill>
              </a:defRPr>
            </a:lvl1pPr>
          </a:lstStyle>
          <a:p>
            <a:r>
              <a:rPr lang="nb-NO"/>
              <a:t>Endres i topp-/bunntekst</a:t>
            </a:r>
          </a:p>
        </p:txBody>
      </p:sp>
      <p:sp>
        <p:nvSpPr>
          <p:cNvPr id="6" name="Slide Number Placeholder 5"/>
          <p:cNvSpPr>
            <a:spLocks noGrp="1"/>
          </p:cNvSpPr>
          <p:nvPr>
            <p:ph type="sldNum" sz="quarter" idx="4"/>
          </p:nvPr>
        </p:nvSpPr>
        <p:spPr>
          <a:xfrm>
            <a:off x="5792400" y="9155753"/>
            <a:ext cx="526408" cy="176972"/>
          </a:xfrm>
          <a:prstGeom prst="rect">
            <a:avLst/>
          </a:prstGeom>
        </p:spPr>
        <p:txBody>
          <a:bodyPr vert="horz" wrap="square" lIns="0" tIns="0" rIns="0" bIns="0" rtlCol="0" anchor="t" anchorCtr="0">
            <a:spAutoFit/>
          </a:bodyPr>
          <a:lstStyle>
            <a:lvl1pPr algn="r">
              <a:defRPr sz="1150">
                <a:solidFill>
                  <a:schemeClr val="tx2"/>
                </a:solidFill>
              </a:defRPr>
            </a:lvl1pPr>
          </a:lstStyle>
          <a:p>
            <a:fld id="{B614C989-9D34-47B7-9901-66AA3E2AADAA}"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hf hdr="0" dt="0"/>
  <p:txStyles>
    <p:titleStyle>
      <a:lvl1pPr algn="l" defTabSz="1300460" rtl="0" eaLnBrk="1" latinLnBrk="0" hangingPunct="1">
        <a:lnSpc>
          <a:spcPts val="3477"/>
        </a:lnSpc>
        <a:spcBef>
          <a:spcPct val="0"/>
        </a:spcBef>
        <a:buNone/>
        <a:defRPr sz="2300" b="1" kern="1200">
          <a:solidFill>
            <a:schemeClr val="tx2"/>
          </a:solidFill>
          <a:latin typeface="+mj-lt"/>
          <a:ea typeface="+mj-ea"/>
          <a:cs typeface="+mj-cs"/>
        </a:defRPr>
      </a:lvl1pPr>
    </p:titleStyle>
    <p:bodyStyle>
      <a:lvl1pPr marL="388938" indent="-388938" algn="l" defTabSz="1300460" rtl="0" eaLnBrk="1" latinLnBrk="0" hangingPunct="1">
        <a:lnSpc>
          <a:spcPts val="3477"/>
        </a:lnSpc>
        <a:spcBef>
          <a:spcPts val="0"/>
        </a:spcBef>
        <a:buFont typeface="Arial" pitchFamily="34" charset="0"/>
        <a:buChar char="•"/>
        <a:defRPr sz="2300" b="1" kern="1200">
          <a:solidFill>
            <a:srgbClr val="37424A"/>
          </a:solidFill>
          <a:latin typeface="+mn-lt"/>
          <a:ea typeface="+mn-ea"/>
          <a:cs typeface="+mn-cs"/>
        </a:defRPr>
      </a:lvl1pPr>
      <a:lvl2pPr marL="0" indent="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2pPr>
      <a:lvl3pPr marL="388938" indent="-388938"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3pPr>
      <a:lvl4pPr marL="992188" indent="-32385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4pPr>
      <a:lvl5pPr marL="1443038" indent="-32385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nb-NO"/>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621816"/>
            <a:ext cx="11671200" cy="942616"/>
          </a:xfrm>
          <a:prstGeom prst="rect">
            <a:avLst/>
          </a:prstGeom>
        </p:spPr>
        <p:txBody>
          <a:bodyPr vert="horz" lIns="0" tIns="0" rIns="0" bIns="0" rtlCol="0" anchor="t" anchorCtr="0">
            <a:normAutofit/>
          </a:bodyPr>
          <a:lstStyle/>
          <a:p>
            <a:r>
              <a:rPr lang="en-US"/>
              <a:t>Click to edit Master title style</a:t>
            </a:r>
            <a:endParaRPr lang="nb-NO"/>
          </a:p>
        </p:txBody>
      </p:sp>
      <p:sp>
        <p:nvSpPr>
          <p:cNvPr id="3" name="Text Placeholder 2"/>
          <p:cNvSpPr>
            <a:spLocks noGrp="1"/>
          </p:cNvSpPr>
          <p:nvPr>
            <p:ph type="body" idx="1"/>
          </p:nvPr>
        </p:nvSpPr>
        <p:spPr>
          <a:xfrm>
            <a:off x="650240" y="1872000"/>
            <a:ext cx="11671200" cy="65592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nb-NO"/>
          </a:p>
        </p:txBody>
      </p:sp>
      <p:sp>
        <p:nvSpPr>
          <p:cNvPr id="5" name="Footer Placeholder 4"/>
          <p:cNvSpPr>
            <a:spLocks noGrp="1"/>
          </p:cNvSpPr>
          <p:nvPr>
            <p:ph type="ftr" sz="quarter" idx="3"/>
          </p:nvPr>
        </p:nvSpPr>
        <p:spPr>
          <a:xfrm>
            <a:off x="6667200" y="9155753"/>
            <a:ext cx="5687360" cy="176972"/>
          </a:xfrm>
          <a:prstGeom prst="rect">
            <a:avLst/>
          </a:prstGeom>
        </p:spPr>
        <p:txBody>
          <a:bodyPr vert="horz" wrap="square" lIns="0" tIns="0" rIns="0" bIns="0" rtlCol="0" anchor="t" anchorCtr="0">
            <a:spAutoFit/>
          </a:bodyPr>
          <a:lstStyle>
            <a:lvl1pPr algn="l">
              <a:defRPr sz="1150">
                <a:solidFill>
                  <a:schemeClr val="tx2"/>
                </a:solidFill>
              </a:defRPr>
            </a:lvl1pPr>
          </a:lstStyle>
          <a:p>
            <a:r>
              <a:rPr lang="nb-NO"/>
              <a:t>Endres i topp-/bunntekst</a:t>
            </a:r>
          </a:p>
        </p:txBody>
      </p:sp>
      <p:sp>
        <p:nvSpPr>
          <p:cNvPr id="6" name="Slide Number Placeholder 5"/>
          <p:cNvSpPr>
            <a:spLocks noGrp="1"/>
          </p:cNvSpPr>
          <p:nvPr>
            <p:ph type="sldNum" sz="quarter" idx="4"/>
          </p:nvPr>
        </p:nvSpPr>
        <p:spPr>
          <a:xfrm>
            <a:off x="5792400" y="9155753"/>
            <a:ext cx="526408" cy="176972"/>
          </a:xfrm>
          <a:prstGeom prst="rect">
            <a:avLst/>
          </a:prstGeom>
        </p:spPr>
        <p:txBody>
          <a:bodyPr vert="horz" wrap="square" lIns="0" tIns="0" rIns="0" bIns="0" rtlCol="0" anchor="t" anchorCtr="0">
            <a:spAutoFit/>
          </a:bodyPr>
          <a:lstStyle>
            <a:lvl1pPr algn="r">
              <a:defRPr sz="1150">
                <a:solidFill>
                  <a:schemeClr val="tx2"/>
                </a:solidFill>
              </a:defRPr>
            </a:lvl1pPr>
          </a:lstStyle>
          <a:p>
            <a:fld id="{B614C989-9D34-47B7-9901-66AA3E2AADAA}"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hf hdr="0" dt="0"/>
  <p:txStyles>
    <p:titleStyle>
      <a:lvl1pPr algn="l" defTabSz="1300460" rtl="0" eaLnBrk="1" latinLnBrk="0" hangingPunct="1">
        <a:lnSpc>
          <a:spcPts val="3477"/>
        </a:lnSpc>
        <a:spcBef>
          <a:spcPct val="0"/>
        </a:spcBef>
        <a:buNone/>
        <a:defRPr sz="2300" b="1" kern="1200">
          <a:solidFill>
            <a:schemeClr val="tx2"/>
          </a:solidFill>
          <a:latin typeface="+mj-lt"/>
          <a:ea typeface="+mj-ea"/>
          <a:cs typeface="+mj-cs"/>
        </a:defRPr>
      </a:lvl1pPr>
    </p:titleStyle>
    <p:bodyStyle>
      <a:lvl1pPr marL="388938" indent="-388938" algn="l" defTabSz="1300460" rtl="0" eaLnBrk="1" latinLnBrk="0" hangingPunct="1">
        <a:lnSpc>
          <a:spcPts val="3477"/>
        </a:lnSpc>
        <a:spcBef>
          <a:spcPts val="0"/>
        </a:spcBef>
        <a:buFont typeface="Arial" pitchFamily="34" charset="0"/>
        <a:buChar char="•"/>
        <a:defRPr sz="2300" b="1" kern="1200">
          <a:solidFill>
            <a:srgbClr val="37424A"/>
          </a:solidFill>
          <a:latin typeface="+mn-lt"/>
          <a:ea typeface="+mn-ea"/>
          <a:cs typeface="+mn-cs"/>
        </a:defRPr>
      </a:lvl1pPr>
      <a:lvl2pPr marL="0" indent="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2pPr>
      <a:lvl3pPr marL="388938" indent="-388938"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3pPr>
      <a:lvl4pPr marL="992188" indent="-32385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4pPr>
      <a:lvl5pPr marL="1443038" indent="-32385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nb-NO"/>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621816"/>
            <a:ext cx="11671200" cy="942616"/>
          </a:xfrm>
          <a:prstGeom prst="rect">
            <a:avLst/>
          </a:prstGeom>
        </p:spPr>
        <p:txBody>
          <a:bodyPr vert="horz" lIns="0" tIns="0" rIns="0" bIns="0" rtlCol="0" anchor="t" anchorCtr="0">
            <a:normAutofit/>
          </a:bodyPr>
          <a:lstStyle/>
          <a:p>
            <a:r>
              <a:rPr lang="en-US"/>
              <a:t>Click to edit Master title style</a:t>
            </a:r>
            <a:endParaRPr lang="nb-NO"/>
          </a:p>
        </p:txBody>
      </p:sp>
      <p:sp>
        <p:nvSpPr>
          <p:cNvPr id="3" name="Text Placeholder 2"/>
          <p:cNvSpPr>
            <a:spLocks noGrp="1"/>
          </p:cNvSpPr>
          <p:nvPr>
            <p:ph type="body" idx="1"/>
          </p:nvPr>
        </p:nvSpPr>
        <p:spPr>
          <a:xfrm>
            <a:off x="650240" y="1872000"/>
            <a:ext cx="11671200" cy="65592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nb-NO"/>
          </a:p>
        </p:txBody>
      </p:sp>
      <p:sp>
        <p:nvSpPr>
          <p:cNvPr id="5" name="Footer Placeholder 4"/>
          <p:cNvSpPr>
            <a:spLocks noGrp="1"/>
          </p:cNvSpPr>
          <p:nvPr>
            <p:ph type="ftr" sz="quarter" idx="3"/>
          </p:nvPr>
        </p:nvSpPr>
        <p:spPr>
          <a:xfrm>
            <a:off x="6667200" y="9155753"/>
            <a:ext cx="5687360" cy="176972"/>
          </a:xfrm>
          <a:prstGeom prst="rect">
            <a:avLst/>
          </a:prstGeom>
        </p:spPr>
        <p:txBody>
          <a:bodyPr vert="horz" wrap="square" lIns="0" tIns="0" rIns="0" bIns="0" rtlCol="0" anchor="t" anchorCtr="0">
            <a:spAutoFit/>
          </a:bodyPr>
          <a:lstStyle>
            <a:lvl1pPr algn="l">
              <a:defRPr sz="1150">
                <a:solidFill>
                  <a:schemeClr val="tx2"/>
                </a:solidFill>
              </a:defRPr>
            </a:lvl1pPr>
          </a:lstStyle>
          <a:p>
            <a:r>
              <a:rPr lang="nb-NO"/>
              <a:t>Endres i topp-/bunntekst</a:t>
            </a:r>
          </a:p>
        </p:txBody>
      </p:sp>
      <p:sp>
        <p:nvSpPr>
          <p:cNvPr id="6" name="Slide Number Placeholder 5"/>
          <p:cNvSpPr>
            <a:spLocks noGrp="1"/>
          </p:cNvSpPr>
          <p:nvPr>
            <p:ph type="sldNum" sz="quarter" idx="4"/>
          </p:nvPr>
        </p:nvSpPr>
        <p:spPr>
          <a:xfrm>
            <a:off x="5792400" y="9155753"/>
            <a:ext cx="526408" cy="176972"/>
          </a:xfrm>
          <a:prstGeom prst="rect">
            <a:avLst/>
          </a:prstGeom>
        </p:spPr>
        <p:txBody>
          <a:bodyPr vert="horz" wrap="square" lIns="0" tIns="0" rIns="0" bIns="0" rtlCol="0" anchor="t" anchorCtr="0">
            <a:spAutoFit/>
          </a:bodyPr>
          <a:lstStyle>
            <a:lvl1pPr algn="r">
              <a:defRPr sz="1150">
                <a:solidFill>
                  <a:schemeClr val="tx2"/>
                </a:solidFill>
              </a:defRPr>
            </a:lvl1pPr>
          </a:lstStyle>
          <a:p>
            <a:fld id="{B614C989-9D34-47B7-9901-66AA3E2AADAA}"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hf hdr="0" dt="0"/>
  <p:txStyles>
    <p:titleStyle>
      <a:lvl1pPr algn="l" defTabSz="1300460" rtl="0" eaLnBrk="1" latinLnBrk="0" hangingPunct="1">
        <a:lnSpc>
          <a:spcPts val="3477"/>
        </a:lnSpc>
        <a:spcBef>
          <a:spcPct val="0"/>
        </a:spcBef>
        <a:buNone/>
        <a:defRPr sz="2300" b="1" kern="1200">
          <a:solidFill>
            <a:schemeClr val="tx2"/>
          </a:solidFill>
          <a:latin typeface="+mj-lt"/>
          <a:ea typeface="+mj-ea"/>
          <a:cs typeface="+mj-cs"/>
        </a:defRPr>
      </a:lvl1pPr>
    </p:titleStyle>
    <p:bodyStyle>
      <a:lvl1pPr marL="388938" indent="-388938" algn="l" defTabSz="1300460" rtl="0" eaLnBrk="1" latinLnBrk="0" hangingPunct="1">
        <a:lnSpc>
          <a:spcPts val="3477"/>
        </a:lnSpc>
        <a:spcBef>
          <a:spcPts val="0"/>
        </a:spcBef>
        <a:buFont typeface="Arial" pitchFamily="34" charset="0"/>
        <a:buChar char="•"/>
        <a:defRPr sz="2300" b="1" kern="1200">
          <a:solidFill>
            <a:srgbClr val="37424A"/>
          </a:solidFill>
          <a:latin typeface="+mn-lt"/>
          <a:ea typeface="+mn-ea"/>
          <a:cs typeface="+mn-cs"/>
        </a:defRPr>
      </a:lvl1pPr>
      <a:lvl2pPr marL="0" indent="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2pPr>
      <a:lvl3pPr marL="388938" indent="-388938"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3pPr>
      <a:lvl4pPr marL="992188" indent="-32385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4pPr>
      <a:lvl5pPr marL="1443038" indent="-32385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nb-NO"/>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621816"/>
            <a:ext cx="11671200" cy="942616"/>
          </a:xfrm>
          <a:prstGeom prst="rect">
            <a:avLst/>
          </a:prstGeom>
        </p:spPr>
        <p:txBody>
          <a:bodyPr vert="horz" lIns="0" tIns="0" rIns="0" bIns="0" rtlCol="0" anchor="t" anchorCtr="0">
            <a:normAutofit/>
          </a:bodyPr>
          <a:lstStyle/>
          <a:p>
            <a:r>
              <a:rPr lang="en-US"/>
              <a:t>Click to edit Master title style</a:t>
            </a:r>
            <a:endParaRPr lang="nb-NO"/>
          </a:p>
        </p:txBody>
      </p:sp>
      <p:sp>
        <p:nvSpPr>
          <p:cNvPr id="3" name="Text Placeholder 2"/>
          <p:cNvSpPr>
            <a:spLocks noGrp="1"/>
          </p:cNvSpPr>
          <p:nvPr>
            <p:ph type="body" idx="1"/>
          </p:nvPr>
        </p:nvSpPr>
        <p:spPr>
          <a:xfrm>
            <a:off x="650240" y="1872000"/>
            <a:ext cx="11671200" cy="65592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4"/>
            <a:endParaRPr lang="nb-NO"/>
          </a:p>
        </p:txBody>
      </p:sp>
      <p:sp>
        <p:nvSpPr>
          <p:cNvPr id="5" name="Footer Placeholder 4"/>
          <p:cNvSpPr>
            <a:spLocks noGrp="1"/>
          </p:cNvSpPr>
          <p:nvPr>
            <p:ph type="ftr" sz="quarter" idx="3"/>
          </p:nvPr>
        </p:nvSpPr>
        <p:spPr>
          <a:xfrm>
            <a:off x="6667200" y="9155753"/>
            <a:ext cx="5687360" cy="176972"/>
          </a:xfrm>
          <a:prstGeom prst="rect">
            <a:avLst/>
          </a:prstGeom>
        </p:spPr>
        <p:txBody>
          <a:bodyPr vert="horz" wrap="square" lIns="0" tIns="0" rIns="0" bIns="0" rtlCol="0" anchor="t" anchorCtr="0">
            <a:spAutoFit/>
          </a:bodyPr>
          <a:lstStyle>
            <a:lvl1pPr algn="l">
              <a:defRPr sz="1150">
                <a:solidFill>
                  <a:schemeClr val="tx2"/>
                </a:solidFill>
              </a:defRPr>
            </a:lvl1pPr>
          </a:lstStyle>
          <a:p>
            <a:r>
              <a:rPr lang="nb-NO"/>
              <a:t>Endres i topp-/bunntekst</a:t>
            </a:r>
          </a:p>
        </p:txBody>
      </p:sp>
      <p:sp>
        <p:nvSpPr>
          <p:cNvPr id="6" name="Slide Number Placeholder 5"/>
          <p:cNvSpPr>
            <a:spLocks noGrp="1"/>
          </p:cNvSpPr>
          <p:nvPr>
            <p:ph type="sldNum" sz="quarter" idx="4"/>
          </p:nvPr>
        </p:nvSpPr>
        <p:spPr>
          <a:xfrm>
            <a:off x="5792400" y="9155753"/>
            <a:ext cx="526408" cy="176972"/>
          </a:xfrm>
          <a:prstGeom prst="rect">
            <a:avLst/>
          </a:prstGeom>
        </p:spPr>
        <p:txBody>
          <a:bodyPr vert="horz" wrap="square" lIns="0" tIns="0" rIns="0" bIns="0" rtlCol="0" anchor="t" anchorCtr="0">
            <a:spAutoFit/>
          </a:bodyPr>
          <a:lstStyle>
            <a:lvl1pPr algn="r">
              <a:defRPr sz="1150">
                <a:solidFill>
                  <a:schemeClr val="tx2"/>
                </a:solidFill>
              </a:defRPr>
            </a:lvl1pPr>
          </a:lstStyle>
          <a:p>
            <a:fld id="{B614C989-9D34-47B7-9901-66AA3E2AADAA}"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Lst>
  <p:hf hdr="0" dt="0"/>
  <p:txStyles>
    <p:titleStyle>
      <a:lvl1pPr algn="l" defTabSz="1300460" rtl="0" eaLnBrk="1" latinLnBrk="0" hangingPunct="1">
        <a:lnSpc>
          <a:spcPts val="3477"/>
        </a:lnSpc>
        <a:spcBef>
          <a:spcPct val="0"/>
        </a:spcBef>
        <a:buNone/>
        <a:defRPr sz="2300" b="1" kern="1200">
          <a:solidFill>
            <a:schemeClr val="tx2"/>
          </a:solidFill>
          <a:latin typeface="+mj-lt"/>
          <a:ea typeface="+mj-ea"/>
          <a:cs typeface="+mj-cs"/>
        </a:defRPr>
      </a:lvl1pPr>
    </p:titleStyle>
    <p:bodyStyle>
      <a:lvl1pPr marL="388938" indent="-388938" algn="l" defTabSz="1300460" rtl="0" eaLnBrk="1" latinLnBrk="0" hangingPunct="1">
        <a:lnSpc>
          <a:spcPts val="3477"/>
        </a:lnSpc>
        <a:spcBef>
          <a:spcPts val="0"/>
        </a:spcBef>
        <a:buFont typeface="Arial" pitchFamily="34" charset="0"/>
        <a:buChar char="•"/>
        <a:defRPr sz="2300" b="1" kern="1200">
          <a:solidFill>
            <a:srgbClr val="37424A"/>
          </a:solidFill>
          <a:latin typeface="+mn-lt"/>
          <a:ea typeface="+mn-ea"/>
          <a:cs typeface="+mn-cs"/>
        </a:defRPr>
      </a:lvl1pPr>
      <a:lvl2pPr marL="0" indent="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2pPr>
      <a:lvl3pPr marL="388938" indent="-388938"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3pPr>
      <a:lvl4pPr marL="992188" indent="-32385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4pPr>
      <a:lvl5pPr marL="1443038" indent="-323850" algn="l" defTabSz="1300460" rtl="0" eaLnBrk="1" latinLnBrk="0" hangingPunct="1">
        <a:lnSpc>
          <a:spcPts val="3477"/>
        </a:lnSpc>
        <a:spcBef>
          <a:spcPts val="0"/>
        </a:spcBef>
        <a:buFont typeface="Arial" pitchFamily="34" charset="0"/>
        <a:buChar char="»"/>
        <a:defRPr sz="2300" kern="1200">
          <a:solidFill>
            <a:srgbClr val="37424A"/>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nb-NO"/>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khio365.sharepoint.com/:b:/r/sites/KHiOssentraleprosjekterogstyringsinformasjon/Delte%20dokumenter/4%20B%C3%A6rekraft%20%E2%80%93%20Arealbruk%20%E2%80%93%20Campusplan/Campusutvikling%202025-26/Prosjektbeskrivelse%20ihht%20utredningsinstruksen/S-sak%2063-25%20Vedlegg%201%20Prosjektbeskrivelse%20campusutvikling%202025-26.pdf?csf=1&amp;web=1&amp;e=AyCd2W"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khio365.sharepoint.com/:b:/r/sites/KHiOssentraleprosjekterogstyringsinformasjon/Delte%20dokumenter/4%20B%C3%A6rekraft%20%E2%80%93%20Arealbruk%20%E2%80%93%20Campusplan/Campusutvikling%202025-26/Prosjektbeskrivelse%20ihht%20utredningsinstruksen/S-sak%2063-25%20Vedlegg%201%20Prosjektbeskrivelse%20campusutvikling%202025-26.pdf?csf=1&amp;web=1&amp;e=AyCd2W"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mailto:catrshin@khio.no" TargetMode="External"/><Relationship Id="rId2" Type="http://schemas.openxmlformats.org/officeDocument/2006/relationships/hyperlink" Target="mailto:kartlegging.arealbruk@khio.no"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37704" y="178011"/>
            <a:ext cx="7636600" cy="825180"/>
          </a:xfrm>
        </p:spPr>
        <p:txBody>
          <a:bodyPr/>
          <a:lstStyle/>
          <a:p>
            <a:r>
              <a:rPr lang="nb-NO"/>
              <a:t>Allmøte for ansatte</a:t>
            </a:r>
          </a:p>
        </p:txBody>
      </p:sp>
      <p:sp>
        <p:nvSpPr>
          <p:cNvPr id="3" name="TekstSylinder 2">
            <a:extLst>
              <a:ext uri="{FF2B5EF4-FFF2-40B4-BE49-F238E27FC236}">
                <a16:creationId xmlns:a16="http://schemas.microsoft.com/office/drawing/2014/main" id="{3EDA0C08-E6B3-1CFE-6D29-000DDCC043C5}"/>
              </a:ext>
            </a:extLst>
          </p:cNvPr>
          <p:cNvSpPr txBox="1"/>
          <p:nvPr/>
        </p:nvSpPr>
        <p:spPr>
          <a:xfrm>
            <a:off x="10678864" y="8747802"/>
            <a:ext cx="3744416" cy="338554"/>
          </a:xfrm>
          <a:prstGeom prst="rect">
            <a:avLst/>
          </a:prstGeom>
          <a:noFill/>
        </p:spPr>
        <p:txBody>
          <a:bodyPr wrap="square" lIns="91440" tIns="45720" rIns="91440" bIns="45720" rtlCol="0" anchor="t">
            <a:spAutoFit/>
          </a:bodyPr>
          <a:lstStyle/>
          <a:p>
            <a:r>
              <a:rPr lang="nb-NO" sz="1600"/>
              <a:t>17. april 2026</a:t>
            </a:r>
          </a:p>
        </p:txBody>
      </p:sp>
      <p:pic>
        <p:nvPicPr>
          <p:cNvPr id="5" name="Bilde 4" descr="Et bilde som inneholder utendørs, vindu, konstruksjon, himmel&#10;&#10;KI-generert innhold kan være feil.">
            <a:extLst>
              <a:ext uri="{FF2B5EF4-FFF2-40B4-BE49-F238E27FC236}">
                <a16:creationId xmlns:a16="http://schemas.microsoft.com/office/drawing/2014/main" id="{28AC83AA-A3EB-B028-313E-76836F693E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9809" y="1700142"/>
            <a:ext cx="9525182" cy="6353316"/>
          </a:xfrm>
          <a:prstGeom prst="rect">
            <a:avLst/>
          </a:prstGeom>
        </p:spPr>
      </p:pic>
    </p:spTree>
    <p:extLst>
      <p:ext uri="{BB962C8B-B14F-4D97-AF65-F5344CB8AC3E}">
        <p14:creationId xmlns:p14="http://schemas.microsoft.com/office/powerpoint/2010/main" val="3427226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6CAA1D-4E8A-D778-789D-F9F27B4C94E8}"/>
              </a:ext>
            </a:extLst>
          </p:cNvPr>
          <p:cNvSpPr>
            <a:spLocks noGrp="1"/>
          </p:cNvSpPr>
          <p:nvPr>
            <p:ph type="title"/>
          </p:nvPr>
        </p:nvSpPr>
        <p:spPr/>
        <p:txBody>
          <a:bodyPr/>
          <a:lstStyle/>
          <a:p>
            <a:r>
              <a:rPr lang="nb-NO"/>
              <a:t>Mottatt 23 innspill</a:t>
            </a:r>
          </a:p>
        </p:txBody>
      </p:sp>
      <p:sp>
        <p:nvSpPr>
          <p:cNvPr id="4" name="Plassholder for lysbildenummer 3">
            <a:extLst>
              <a:ext uri="{FF2B5EF4-FFF2-40B4-BE49-F238E27FC236}">
                <a16:creationId xmlns:a16="http://schemas.microsoft.com/office/drawing/2014/main" id="{9B46CBB3-56C9-8B7A-7EEE-3F2594F1FC8A}"/>
              </a:ext>
            </a:extLst>
          </p:cNvPr>
          <p:cNvSpPr>
            <a:spLocks noGrp="1"/>
          </p:cNvSpPr>
          <p:nvPr>
            <p:ph type="sldNum" sz="quarter" idx="12"/>
          </p:nvPr>
        </p:nvSpPr>
        <p:spPr/>
        <p:txBody>
          <a:bodyPr/>
          <a:lstStyle/>
          <a:p>
            <a:fld id="{B614C989-9D34-47B7-9901-66AA3E2AADAA}" type="slidenum">
              <a:rPr lang="nb-NO" smtClean="0"/>
              <a:pPr/>
              <a:t>10</a:t>
            </a:fld>
            <a:endParaRPr lang="nb-NO"/>
          </a:p>
        </p:txBody>
      </p:sp>
      <p:sp>
        <p:nvSpPr>
          <p:cNvPr id="5" name="Plassholder for innhold 4">
            <a:extLst>
              <a:ext uri="{FF2B5EF4-FFF2-40B4-BE49-F238E27FC236}">
                <a16:creationId xmlns:a16="http://schemas.microsoft.com/office/drawing/2014/main" id="{3C3509CA-12C0-DA0C-68B2-E43DC40A2312}"/>
              </a:ext>
            </a:extLst>
          </p:cNvPr>
          <p:cNvSpPr>
            <a:spLocks noGrp="1"/>
          </p:cNvSpPr>
          <p:nvPr>
            <p:ph idx="1"/>
          </p:nvPr>
        </p:nvSpPr>
        <p:spPr>
          <a:xfrm>
            <a:off x="650240" y="1871999"/>
            <a:ext cx="11671200" cy="6556227"/>
          </a:xfrm>
        </p:spPr>
        <p:txBody>
          <a:bodyPr/>
          <a:lstStyle/>
          <a:p>
            <a:pPr marL="388620" indent="-388620"/>
            <a:r>
              <a:rPr lang="nb-NO" b="0" dirty="0">
                <a:cs typeface="Arial"/>
              </a:rPr>
              <a:t>Fra enkeltpersoner og enheter; Kunstakademiet, VS, TSI, Design og Kunst og håndverk. Alle har fått bekreftelse på mottatt innspill.</a:t>
            </a:r>
            <a:endParaRPr lang="en-US" dirty="0"/>
          </a:p>
          <a:p>
            <a:pPr marL="388620" indent="-388620"/>
            <a:endParaRPr lang="nb-NO" b="0" dirty="0">
              <a:cs typeface="Arial"/>
            </a:endParaRPr>
          </a:p>
          <a:p>
            <a:pPr marL="388620" indent="-388620"/>
            <a:endParaRPr lang="nb-NO" dirty="0">
              <a:cs typeface="Arial"/>
            </a:endParaRPr>
          </a:p>
          <a:p>
            <a:pPr marL="388620" indent="-388620"/>
            <a:r>
              <a:rPr lang="nb-NO" b="0" dirty="0">
                <a:cs typeface="Arial"/>
              </a:rPr>
              <a:t>Alle innspill er gjennomgått i en tabell for innspill-håndtering.</a:t>
            </a:r>
            <a:endParaRPr lang="nb-NO" dirty="0">
              <a:cs typeface="Arial"/>
            </a:endParaRPr>
          </a:p>
          <a:p>
            <a:pPr lvl="3"/>
            <a:r>
              <a:rPr lang="nb-NO" b="0" dirty="0">
                <a:cs typeface="Arial"/>
              </a:rPr>
              <a:t>Dokumentet gjøres tilgjengelig for alle, via campus-inngangen på intranett.</a:t>
            </a:r>
          </a:p>
          <a:p>
            <a:pPr marL="991870" lvl="3"/>
            <a:endParaRPr lang="nb-NO" dirty="0">
              <a:cs typeface="Arial"/>
            </a:endParaRPr>
          </a:p>
          <a:p>
            <a:pPr marL="0" lvl="2" indent="0">
              <a:buNone/>
            </a:pPr>
            <a:endParaRPr lang="nb-NO" dirty="0">
              <a:cs typeface="Arial"/>
            </a:endParaRPr>
          </a:p>
          <a:p>
            <a:pPr marL="388620" lvl="2" indent="-388620"/>
            <a:r>
              <a:rPr lang="nb-NO">
                <a:cs typeface="Arial"/>
              </a:rPr>
              <a:t>Innspillene har hjulpet til ferdigstilling av alternative løsninger og muligheter, som nå blir sendt ut på formell høring. Stor </a:t>
            </a:r>
            <a:r>
              <a:rPr lang="nb-NO" dirty="0">
                <a:cs typeface="Arial"/>
              </a:rPr>
              <a:t>takk!</a:t>
            </a:r>
          </a:p>
        </p:txBody>
      </p:sp>
    </p:spTree>
    <p:extLst>
      <p:ext uri="{BB962C8B-B14F-4D97-AF65-F5344CB8AC3E}">
        <p14:creationId xmlns:p14="http://schemas.microsoft.com/office/powerpoint/2010/main" val="3477555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D8EB62-6A29-ED25-A906-AABC73488753}"/>
              </a:ext>
            </a:extLst>
          </p:cNvPr>
          <p:cNvSpPr>
            <a:spLocks noGrp="1"/>
          </p:cNvSpPr>
          <p:nvPr>
            <p:ph type="title"/>
          </p:nvPr>
        </p:nvSpPr>
        <p:spPr/>
        <p:txBody>
          <a:bodyPr>
            <a:normAutofit fontScale="90000"/>
          </a:bodyPr>
          <a:lstStyle/>
          <a:p>
            <a:r>
              <a:rPr lang="nb-NO" dirty="0"/>
              <a:t>Utdrag fra rapport som vil bli sendt på høring: </a:t>
            </a:r>
            <a:br>
              <a:rPr lang="nb-NO" dirty="0"/>
            </a:br>
            <a:r>
              <a:rPr lang="nb-NO" dirty="0"/>
              <a:t>TILTAK 1: FLYTTING AV ROM FRA BYGG 3 TIL BYGG 1 OG 2</a:t>
            </a:r>
            <a:br>
              <a:rPr lang="nb-NO" dirty="0"/>
            </a:br>
            <a:endParaRPr lang="nb-NO" dirty="0"/>
          </a:p>
        </p:txBody>
      </p:sp>
      <p:sp>
        <p:nvSpPr>
          <p:cNvPr id="3" name="Plassholder for bunntekst 2">
            <a:extLst>
              <a:ext uri="{FF2B5EF4-FFF2-40B4-BE49-F238E27FC236}">
                <a16:creationId xmlns:a16="http://schemas.microsoft.com/office/drawing/2014/main" id="{5E6A319F-E471-4FEB-5E9C-65DD7308253F}"/>
              </a:ext>
            </a:extLst>
          </p:cNvPr>
          <p:cNvSpPr>
            <a:spLocks noGrp="1"/>
          </p:cNvSpPr>
          <p:nvPr>
            <p:ph type="ftr" sz="quarter" idx="11"/>
          </p:nvPr>
        </p:nvSpPr>
        <p:spPr/>
        <p:txBody>
          <a:bodyPr/>
          <a:lstStyle/>
          <a:p>
            <a:r>
              <a:rPr lang="nb-NO"/>
              <a:t>Endres i topp-/bunntekst</a:t>
            </a:r>
          </a:p>
        </p:txBody>
      </p:sp>
      <p:sp>
        <p:nvSpPr>
          <p:cNvPr id="4" name="Plassholder for lysbildenummer 3">
            <a:extLst>
              <a:ext uri="{FF2B5EF4-FFF2-40B4-BE49-F238E27FC236}">
                <a16:creationId xmlns:a16="http://schemas.microsoft.com/office/drawing/2014/main" id="{5B3E70D7-73A1-93C3-EC6A-A56A9E71080B}"/>
              </a:ext>
            </a:extLst>
          </p:cNvPr>
          <p:cNvSpPr>
            <a:spLocks noGrp="1"/>
          </p:cNvSpPr>
          <p:nvPr>
            <p:ph type="sldNum" sz="quarter" idx="12"/>
          </p:nvPr>
        </p:nvSpPr>
        <p:spPr/>
        <p:txBody>
          <a:bodyPr/>
          <a:lstStyle/>
          <a:p>
            <a:fld id="{B614C989-9D34-47B7-9901-66AA3E2AADAA}" type="slidenum">
              <a:rPr lang="nb-NO" smtClean="0"/>
              <a:pPr/>
              <a:t>11</a:t>
            </a:fld>
            <a:endParaRPr lang="nb-NO"/>
          </a:p>
        </p:txBody>
      </p:sp>
      <p:sp>
        <p:nvSpPr>
          <p:cNvPr id="5" name="Plassholder for innhold 4">
            <a:extLst>
              <a:ext uri="{FF2B5EF4-FFF2-40B4-BE49-F238E27FC236}">
                <a16:creationId xmlns:a16="http://schemas.microsoft.com/office/drawing/2014/main" id="{9BC0FDF3-491D-780A-ECB5-7C58B6A1A7E0}"/>
              </a:ext>
            </a:extLst>
          </p:cNvPr>
          <p:cNvSpPr>
            <a:spLocks noGrp="1"/>
          </p:cNvSpPr>
          <p:nvPr>
            <p:ph idx="1"/>
          </p:nvPr>
        </p:nvSpPr>
        <p:spPr>
          <a:xfrm>
            <a:off x="650240" y="1871999"/>
            <a:ext cx="11671200" cy="6556227"/>
          </a:xfrm>
        </p:spPr>
        <p:txBody>
          <a:bodyPr/>
          <a:lstStyle/>
          <a:p>
            <a:pPr marL="0" indent="0">
              <a:buNone/>
            </a:pPr>
            <a:r>
              <a:rPr lang="nb-NO" b="0" dirty="0"/>
              <a:t>En stor del av prosjektet har vært å vurdere om det er mulig å avslutte leie av Bygg 3, ved å flytte funksjonene det inneholder i dag over til Bygg 1 og 2. Prosjektgruppa har kartlagt rommene i Bygg 3 og analyserte hele skolen for å finne muligheter for alternativ plasseringer. Det er også lagt vekt på funn og konklusjoner i tidligere studier av </a:t>
            </a:r>
            <a:r>
              <a:rPr lang="nb-NO" b="0" dirty="0" err="1"/>
              <a:t>KHiOs</a:t>
            </a:r>
            <a:r>
              <a:rPr lang="nb-NO" b="0" dirty="0"/>
              <a:t> campus. For å få til en slik omplassering av funksjoner, er det nødvendig med en omrokkering av andre funksjoner. Til sistnevnte, er det forsøkt å berøre</a:t>
            </a:r>
          </a:p>
          <a:p>
            <a:pPr marL="0" indent="0">
              <a:buNone/>
            </a:pPr>
            <a:r>
              <a:rPr lang="nb-NO" b="0" dirty="0"/>
              <a:t>funksjoner som kan ha nytte av en omrokkering og/eller den oppgraderingen det vil innebære. </a:t>
            </a:r>
          </a:p>
          <a:p>
            <a:pPr marL="0" indent="0">
              <a:buNone/>
            </a:pPr>
            <a:endParaRPr lang="nb-NO" b="0" dirty="0"/>
          </a:p>
          <a:p>
            <a:pPr marL="0" indent="0">
              <a:buNone/>
            </a:pPr>
            <a:r>
              <a:rPr lang="nb-NO" b="0" dirty="0"/>
              <a:t>Det er lagt vekt på konklusjonen i en tidligere studie som sier at sentrale områder på plan 1 bør få et tettere og mer egnet bruk. Prosjektets kartlegging av</a:t>
            </a:r>
          </a:p>
          <a:p>
            <a:pPr marL="0" indent="0">
              <a:buNone/>
            </a:pPr>
            <a:r>
              <a:rPr lang="nb-NO" b="0" dirty="0"/>
              <a:t>eksisterende rom på </a:t>
            </a:r>
            <a:r>
              <a:rPr lang="nb-NO" b="0" dirty="0" err="1"/>
              <a:t>KHiO</a:t>
            </a:r>
            <a:r>
              <a:rPr lang="nb-NO" b="0" dirty="0"/>
              <a:t> og en analyse av rommenes potensial med tanke på dagslys og størrelse, har vært medvirkende i valg av nye </a:t>
            </a:r>
            <a:r>
              <a:rPr lang="nb-NO" b="0" dirty="0" err="1"/>
              <a:t>romplasseringer</a:t>
            </a:r>
            <a:r>
              <a:rPr lang="nb-NO" b="0" dirty="0"/>
              <a:t>. Forslagene inkluderer en aktivering av underutnyttede arealer, herunder store tomme korridorer.</a:t>
            </a:r>
          </a:p>
          <a:p>
            <a:pPr marL="0" indent="0">
              <a:buNone/>
            </a:pPr>
            <a:r>
              <a:rPr lang="nb-NO" b="0" dirty="0"/>
              <a:t>En analyse av branntegninger belyste enkelte oppgraderinger som vil øke bruken av eksisterende arealer. </a:t>
            </a:r>
          </a:p>
          <a:p>
            <a:pPr marL="0" indent="0">
              <a:buNone/>
            </a:pPr>
            <a:endParaRPr lang="nb-NO" b="0"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220423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AD0ED66-EDF2-3C39-74A5-2DCFF91B59ED}"/>
              </a:ext>
            </a:extLst>
          </p:cNvPr>
          <p:cNvPicPr>
            <a:picLocks noGrp="1" noChangeAspect="1"/>
          </p:cNvPicPr>
          <p:nvPr>
            <p:ph type="pic" sz="quarter" idx="13"/>
          </p:nvPr>
        </p:nvPicPr>
        <p:blipFill>
          <a:blip r:embed="rId2"/>
          <a:stretch/>
        </p:blipFill>
        <p:spPr>
          <a:xfrm>
            <a:off x="3115040" y="450000"/>
            <a:ext cx="6741599" cy="7978226"/>
          </a:xfrm>
          <a:prstGeom prst="rect">
            <a:avLst/>
          </a:prstGeom>
          <a:noFill/>
        </p:spPr>
      </p:pic>
      <p:sp>
        <p:nvSpPr>
          <p:cNvPr id="3" name="Footer Placeholder 2">
            <a:extLst>
              <a:ext uri="{FF2B5EF4-FFF2-40B4-BE49-F238E27FC236}">
                <a16:creationId xmlns:a16="http://schemas.microsoft.com/office/drawing/2014/main" id="{175BF480-76AA-A517-A52E-18E5EDB4FFAB}"/>
              </a:ext>
            </a:extLst>
          </p:cNvPr>
          <p:cNvSpPr>
            <a:spLocks noGrp="1"/>
          </p:cNvSpPr>
          <p:nvPr>
            <p:ph type="ftr" sz="quarter" idx="11"/>
          </p:nvPr>
        </p:nvSpPr>
        <p:spPr>
          <a:xfrm>
            <a:off x="6667200" y="9155753"/>
            <a:ext cx="5687360" cy="176972"/>
          </a:xfrm>
        </p:spPr>
        <p:txBody>
          <a:bodyPr wrap="square" anchor="t">
            <a:normAutofit/>
          </a:bodyPr>
          <a:lstStyle/>
          <a:p>
            <a:pPr>
              <a:spcAft>
                <a:spcPts val="600"/>
              </a:spcAft>
            </a:pPr>
            <a:r>
              <a:rPr lang="nb-NO"/>
              <a:t>Endres i topp-/bunntekst</a:t>
            </a:r>
          </a:p>
        </p:txBody>
      </p:sp>
      <p:sp>
        <p:nvSpPr>
          <p:cNvPr id="4" name="Slide Number Placeholder 3">
            <a:extLst>
              <a:ext uri="{FF2B5EF4-FFF2-40B4-BE49-F238E27FC236}">
                <a16:creationId xmlns:a16="http://schemas.microsoft.com/office/drawing/2014/main" id="{B44FE3A4-DB83-752A-BFE3-889DB7F0A178}"/>
              </a:ext>
            </a:extLst>
          </p:cNvPr>
          <p:cNvSpPr>
            <a:spLocks noGrp="1"/>
          </p:cNvSpPr>
          <p:nvPr>
            <p:ph type="sldNum" sz="quarter" idx="12"/>
          </p:nvPr>
        </p:nvSpPr>
        <p:spPr>
          <a:xfrm>
            <a:off x="5792400" y="9155753"/>
            <a:ext cx="526408" cy="176972"/>
          </a:xfrm>
        </p:spPr>
        <p:txBody>
          <a:bodyPr wrap="square" anchor="t">
            <a:normAutofit/>
          </a:bodyPr>
          <a:lstStyle/>
          <a:p>
            <a:pPr>
              <a:spcAft>
                <a:spcPts val="600"/>
              </a:spcAft>
            </a:pPr>
            <a:fld id="{B614C989-9D34-47B7-9901-66AA3E2AADAA}" type="slidenum">
              <a:rPr lang="nb-NO" smtClean="0"/>
              <a:pPr>
                <a:spcAft>
                  <a:spcPts val="600"/>
                </a:spcAft>
              </a:pPr>
              <a:t>12</a:t>
            </a:fld>
            <a:endParaRPr lang="nb-NO"/>
          </a:p>
        </p:txBody>
      </p:sp>
      <p:sp>
        <p:nvSpPr>
          <p:cNvPr id="11" name="Text Placeholder 4">
            <a:extLst>
              <a:ext uri="{FF2B5EF4-FFF2-40B4-BE49-F238E27FC236}">
                <a16:creationId xmlns:a16="http://schemas.microsoft.com/office/drawing/2014/main" id="{2FF7A60A-389B-0014-EC3E-35D75E31B431}"/>
              </a:ext>
            </a:extLst>
          </p:cNvPr>
          <p:cNvSpPr>
            <a:spLocks noGrp="1"/>
          </p:cNvSpPr>
          <p:nvPr>
            <p:ph type="body" sz="quarter" idx="14"/>
          </p:nvPr>
        </p:nvSpPr>
        <p:spPr>
          <a:xfrm>
            <a:off x="666000" y="9155753"/>
            <a:ext cx="4900296" cy="176972"/>
          </a:xfrm>
        </p:spPr>
        <p:txBody>
          <a:bodyPr/>
          <a:lstStyle/>
          <a:p>
            <a:endParaRPr lang="en-US"/>
          </a:p>
        </p:txBody>
      </p:sp>
    </p:spTree>
    <p:extLst>
      <p:ext uri="{BB962C8B-B14F-4D97-AF65-F5344CB8AC3E}">
        <p14:creationId xmlns:p14="http://schemas.microsoft.com/office/powerpoint/2010/main" val="3788476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0191175-2D9A-0FAE-0CC5-79EAF601CF59}"/>
              </a:ext>
            </a:extLst>
          </p:cNvPr>
          <p:cNvPicPr>
            <a:picLocks noGrp="1" noChangeAspect="1"/>
          </p:cNvPicPr>
          <p:nvPr>
            <p:ph type="pic" sz="quarter" idx="13"/>
          </p:nvPr>
        </p:nvPicPr>
        <p:blipFill>
          <a:blip r:embed="rId2"/>
          <a:srcRect l="1728" r="1728"/>
          <a:stretch/>
        </p:blipFill>
        <p:spPr>
          <a:xfrm>
            <a:off x="650612" y="450000"/>
            <a:ext cx="11670455" cy="7978226"/>
          </a:xfrm>
          <a:prstGeom prst="rect">
            <a:avLst/>
          </a:prstGeom>
          <a:noFill/>
        </p:spPr>
      </p:pic>
      <p:sp>
        <p:nvSpPr>
          <p:cNvPr id="3" name="Footer Placeholder 2">
            <a:extLst>
              <a:ext uri="{FF2B5EF4-FFF2-40B4-BE49-F238E27FC236}">
                <a16:creationId xmlns:a16="http://schemas.microsoft.com/office/drawing/2014/main" id="{D20CDD7D-7295-F0E5-2AAF-C0861AE1CD85}"/>
              </a:ext>
            </a:extLst>
          </p:cNvPr>
          <p:cNvSpPr>
            <a:spLocks noGrp="1"/>
          </p:cNvSpPr>
          <p:nvPr>
            <p:ph type="ftr" sz="quarter" idx="11"/>
          </p:nvPr>
        </p:nvSpPr>
        <p:spPr>
          <a:xfrm>
            <a:off x="6667200" y="9155753"/>
            <a:ext cx="5687360" cy="176972"/>
          </a:xfrm>
        </p:spPr>
        <p:txBody>
          <a:bodyPr wrap="square" anchor="t">
            <a:normAutofit/>
          </a:bodyPr>
          <a:lstStyle/>
          <a:p>
            <a:pPr>
              <a:spcAft>
                <a:spcPts val="600"/>
              </a:spcAft>
            </a:pPr>
            <a:r>
              <a:rPr lang="nb-NO"/>
              <a:t>Endres i topp-/bunntekst</a:t>
            </a:r>
          </a:p>
        </p:txBody>
      </p:sp>
      <p:sp>
        <p:nvSpPr>
          <p:cNvPr id="4" name="Slide Number Placeholder 3">
            <a:extLst>
              <a:ext uri="{FF2B5EF4-FFF2-40B4-BE49-F238E27FC236}">
                <a16:creationId xmlns:a16="http://schemas.microsoft.com/office/drawing/2014/main" id="{782A4F7F-F577-B1E1-046C-BF6D214C8055}"/>
              </a:ext>
            </a:extLst>
          </p:cNvPr>
          <p:cNvSpPr>
            <a:spLocks noGrp="1"/>
          </p:cNvSpPr>
          <p:nvPr>
            <p:ph type="sldNum" sz="quarter" idx="12"/>
          </p:nvPr>
        </p:nvSpPr>
        <p:spPr>
          <a:xfrm>
            <a:off x="5792400" y="9155753"/>
            <a:ext cx="526408" cy="176972"/>
          </a:xfrm>
        </p:spPr>
        <p:txBody>
          <a:bodyPr wrap="square" anchor="t">
            <a:normAutofit/>
          </a:bodyPr>
          <a:lstStyle/>
          <a:p>
            <a:pPr>
              <a:spcAft>
                <a:spcPts val="600"/>
              </a:spcAft>
            </a:pPr>
            <a:fld id="{B614C989-9D34-47B7-9901-66AA3E2AADAA}" type="slidenum">
              <a:rPr lang="nb-NO" smtClean="0"/>
              <a:pPr>
                <a:spcAft>
                  <a:spcPts val="600"/>
                </a:spcAft>
              </a:pPr>
              <a:t>13</a:t>
            </a:fld>
            <a:endParaRPr lang="nb-NO"/>
          </a:p>
        </p:txBody>
      </p:sp>
      <p:sp>
        <p:nvSpPr>
          <p:cNvPr id="11" name="Text Placeholder 4">
            <a:extLst>
              <a:ext uri="{FF2B5EF4-FFF2-40B4-BE49-F238E27FC236}">
                <a16:creationId xmlns:a16="http://schemas.microsoft.com/office/drawing/2014/main" id="{0DB003CC-AC95-60B4-E04F-3D6819D14564}"/>
              </a:ext>
            </a:extLst>
          </p:cNvPr>
          <p:cNvSpPr>
            <a:spLocks noGrp="1"/>
          </p:cNvSpPr>
          <p:nvPr>
            <p:ph type="body" sz="quarter" idx="14"/>
          </p:nvPr>
        </p:nvSpPr>
        <p:spPr>
          <a:xfrm>
            <a:off x="666000" y="9155753"/>
            <a:ext cx="4900296" cy="176972"/>
          </a:xfrm>
        </p:spPr>
        <p:txBody>
          <a:bodyPr/>
          <a:lstStyle/>
          <a:p>
            <a:endParaRPr lang="en-US"/>
          </a:p>
        </p:txBody>
      </p:sp>
    </p:spTree>
    <p:extLst>
      <p:ext uri="{BB962C8B-B14F-4D97-AF65-F5344CB8AC3E}">
        <p14:creationId xmlns:p14="http://schemas.microsoft.com/office/powerpoint/2010/main" val="2297096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F83966-2DD7-7A7D-835B-80B98FA4EB74}"/>
              </a:ext>
            </a:extLst>
          </p:cNvPr>
          <p:cNvSpPr>
            <a:spLocks noGrp="1"/>
          </p:cNvSpPr>
          <p:nvPr>
            <p:ph type="title"/>
          </p:nvPr>
        </p:nvSpPr>
        <p:spPr/>
        <p:txBody>
          <a:bodyPr/>
          <a:lstStyle/>
          <a:p>
            <a:endParaRPr lang="nb-NO"/>
          </a:p>
        </p:txBody>
      </p:sp>
      <p:sp>
        <p:nvSpPr>
          <p:cNvPr id="3" name="Plassholder for bunntekst 2">
            <a:extLst>
              <a:ext uri="{FF2B5EF4-FFF2-40B4-BE49-F238E27FC236}">
                <a16:creationId xmlns:a16="http://schemas.microsoft.com/office/drawing/2014/main" id="{600C732C-6D13-E921-544D-E16BF62AA106}"/>
              </a:ext>
            </a:extLst>
          </p:cNvPr>
          <p:cNvSpPr>
            <a:spLocks noGrp="1"/>
          </p:cNvSpPr>
          <p:nvPr>
            <p:ph type="ftr" sz="quarter" idx="11"/>
          </p:nvPr>
        </p:nvSpPr>
        <p:spPr/>
        <p:txBody>
          <a:bodyPr/>
          <a:lstStyle/>
          <a:p>
            <a:r>
              <a:rPr lang="nb-NO"/>
              <a:t>Endres i topp-/bunntekst</a:t>
            </a:r>
          </a:p>
        </p:txBody>
      </p:sp>
      <p:sp>
        <p:nvSpPr>
          <p:cNvPr id="4" name="Plassholder for lysbildenummer 3">
            <a:extLst>
              <a:ext uri="{FF2B5EF4-FFF2-40B4-BE49-F238E27FC236}">
                <a16:creationId xmlns:a16="http://schemas.microsoft.com/office/drawing/2014/main" id="{06577858-778E-5502-D8E9-A5A045903A0B}"/>
              </a:ext>
            </a:extLst>
          </p:cNvPr>
          <p:cNvSpPr>
            <a:spLocks noGrp="1"/>
          </p:cNvSpPr>
          <p:nvPr>
            <p:ph type="sldNum" sz="quarter" idx="12"/>
          </p:nvPr>
        </p:nvSpPr>
        <p:spPr/>
        <p:txBody>
          <a:bodyPr/>
          <a:lstStyle/>
          <a:p>
            <a:fld id="{B614C989-9D34-47B7-9901-66AA3E2AADAA}" type="slidenum">
              <a:rPr lang="nb-NO" smtClean="0"/>
              <a:pPr/>
              <a:t>14</a:t>
            </a:fld>
            <a:endParaRPr lang="nb-NO"/>
          </a:p>
        </p:txBody>
      </p:sp>
      <p:sp>
        <p:nvSpPr>
          <p:cNvPr id="5" name="Plassholder for innhold 4">
            <a:extLst>
              <a:ext uri="{FF2B5EF4-FFF2-40B4-BE49-F238E27FC236}">
                <a16:creationId xmlns:a16="http://schemas.microsoft.com/office/drawing/2014/main" id="{81FF9D6D-8ADD-1ADB-909C-D6B3217EB6E8}"/>
              </a:ext>
            </a:extLst>
          </p:cNvPr>
          <p:cNvSpPr>
            <a:spLocks noGrp="1"/>
          </p:cNvSpPr>
          <p:nvPr>
            <p:ph idx="1"/>
          </p:nvPr>
        </p:nvSpPr>
        <p:spPr>
          <a:xfrm>
            <a:off x="650240" y="1871999"/>
            <a:ext cx="11671200" cy="6556227"/>
          </a:xfrm>
        </p:spPr>
        <p:txBody>
          <a:bodyPr/>
          <a:lstStyle/>
          <a:p>
            <a:pPr marL="0" indent="0">
              <a:buNone/>
            </a:pPr>
            <a:r>
              <a:rPr lang="nb-NO" b="0" dirty="0"/>
              <a:t>Alle alternativene og omrokeringene forutsetter en tilpasning av innervegger, ventilasjon, kunstig lys, kabling, VVS, akustiske tiltak og tekniske installasjoner. Noen elementer kan også kreve solskjerming, blending og strukturelle tilpasninger. </a:t>
            </a:r>
          </a:p>
          <a:p>
            <a:pPr marL="0" indent="0">
              <a:buNone/>
            </a:pPr>
            <a:endParaRPr lang="nb-NO" b="0" dirty="0"/>
          </a:p>
          <a:p>
            <a:pPr marL="0" indent="0">
              <a:buNone/>
            </a:pPr>
            <a:r>
              <a:rPr lang="nb-NO" b="0" dirty="0"/>
              <a:t>Ved videre prosjektering og evt. prising av alternativer og forslag vil innebære hensyn til dette.</a:t>
            </a:r>
          </a:p>
          <a:p>
            <a:pPr marL="0" indent="0">
              <a:buNone/>
            </a:pPr>
            <a:endParaRPr lang="nb-NO" b="0" dirty="0"/>
          </a:p>
          <a:p>
            <a:pPr marL="0" indent="0">
              <a:buNone/>
            </a:pPr>
            <a:r>
              <a:rPr lang="nb-NO" b="0" dirty="0"/>
              <a:t>Tiltak 1 og 2 påvirker plassering av kantine/kafe, bibliotek, </a:t>
            </a:r>
            <a:r>
              <a:rPr lang="nb-NO" b="0" err="1"/>
              <a:t>medialab</a:t>
            </a:r>
            <a:r>
              <a:rPr lang="nb-NO" b="0" dirty="0"/>
              <a:t>, undervisningsrom, </a:t>
            </a:r>
            <a:r>
              <a:rPr lang="nb-NO" b="0" err="1"/>
              <a:t>printshop</a:t>
            </a:r>
            <a:r>
              <a:rPr lang="nb-NO" b="0"/>
              <a:t>, AV, IT, servicesenter, varelevering og resepsjon.</a:t>
            </a:r>
            <a:endParaRPr lang="nb-NO"/>
          </a:p>
        </p:txBody>
      </p:sp>
    </p:spTree>
    <p:extLst>
      <p:ext uri="{BB962C8B-B14F-4D97-AF65-F5344CB8AC3E}">
        <p14:creationId xmlns:p14="http://schemas.microsoft.com/office/powerpoint/2010/main" val="3604971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F25AB5-A26F-3A36-854F-19A0E2B8870F}"/>
              </a:ext>
            </a:extLst>
          </p:cNvPr>
          <p:cNvSpPr>
            <a:spLocks noGrp="1"/>
          </p:cNvSpPr>
          <p:nvPr>
            <p:ph type="title"/>
          </p:nvPr>
        </p:nvSpPr>
        <p:spPr/>
        <p:txBody>
          <a:bodyPr/>
          <a:lstStyle/>
          <a:p>
            <a:r>
              <a:rPr lang="nb-NO" dirty="0"/>
              <a:t>Hva skjer videre nå? Dialog </a:t>
            </a:r>
            <a:r>
              <a:rPr lang="nb-NO"/>
              <a:t>med departementet</a:t>
            </a:r>
            <a:endParaRPr lang="nb-NO" dirty="0"/>
          </a:p>
        </p:txBody>
      </p:sp>
      <p:sp>
        <p:nvSpPr>
          <p:cNvPr id="3" name="Plassholder for bunntekst 2">
            <a:extLst>
              <a:ext uri="{FF2B5EF4-FFF2-40B4-BE49-F238E27FC236}">
                <a16:creationId xmlns:a16="http://schemas.microsoft.com/office/drawing/2014/main" id="{01D87D7E-17D4-2685-8C60-BEF6B8375F26}"/>
              </a:ext>
            </a:extLst>
          </p:cNvPr>
          <p:cNvSpPr>
            <a:spLocks noGrp="1"/>
          </p:cNvSpPr>
          <p:nvPr>
            <p:ph type="ftr" sz="quarter" idx="11"/>
          </p:nvPr>
        </p:nvSpPr>
        <p:spPr/>
        <p:txBody>
          <a:bodyPr/>
          <a:lstStyle/>
          <a:p>
            <a:r>
              <a:rPr lang="nb-NO"/>
              <a:t>Endres i topp-/bunntekst</a:t>
            </a:r>
          </a:p>
        </p:txBody>
      </p:sp>
      <p:sp>
        <p:nvSpPr>
          <p:cNvPr id="4" name="Plassholder for lysbildenummer 3">
            <a:extLst>
              <a:ext uri="{FF2B5EF4-FFF2-40B4-BE49-F238E27FC236}">
                <a16:creationId xmlns:a16="http://schemas.microsoft.com/office/drawing/2014/main" id="{0CC49669-FBB8-1678-E994-FED5AA6DA38A}"/>
              </a:ext>
            </a:extLst>
          </p:cNvPr>
          <p:cNvSpPr>
            <a:spLocks noGrp="1"/>
          </p:cNvSpPr>
          <p:nvPr>
            <p:ph type="sldNum" sz="quarter" idx="12"/>
          </p:nvPr>
        </p:nvSpPr>
        <p:spPr/>
        <p:txBody>
          <a:bodyPr/>
          <a:lstStyle/>
          <a:p>
            <a:fld id="{B614C989-9D34-47B7-9901-66AA3E2AADAA}" type="slidenum">
              <a:rPr lang="nb-NO" smtClean="0"/>
              <a:pPr/>
              <a:t>15</a:t>
            </a:fld>
            <a:endParaRPr lang="nb-NO"/>
          </a:p>
        </p:txBody>
      </p:sp>
      <p:sp>
        <p:nvSpPr>
          <p:cNvPr id="5" name="Plassholder for innhold 4">
            <a:extLst>
              <a:ext uri="{FF2B5EF4-FFF2-40B4-BE49-F238E27FC236}">
                <a16:creationId xmlns:a16="http://schemas.microsoft.com/office/drawing/2014/main" id="{CFA195C4-4B87-3CB2-2BB0-370475042724}"/>
              </a:ext>
            </a:extLst>
          </p:cNvPr>
          <p:cNvSpPr>
            <a:spLocks noGrp="1"/>
          </p:cNvSpPr>
          <p:nvPr>
            <p:ph idx="1"/>
          </p:nvPr>
        </p:nvSpPr>
        <p:spPr>
          <a:xfrm>
            <a:off x="650240" y="1871999"/>
            <a:ext cx="11671200" cy="6556227"/>
          </a:xfrm>
        </p:spPr>
        <p:txBody>
          <a:bodyPr/>
          <a:lstStyle/>
          <a:p>
            <a:r>
              <a:rPr lang="nb-NO" b="0" dirty="0"/>
              <a:t>Alle Kunsthøgskolens utdanninger krever høyst spesialiserte lokaler og undervisnings- og læringsformer som er tett forbundet med verksteder, scener, atelierer og dansestudioer. Med dette som bakgrunn er det igangsatt et campusutviklingsprosjekt for videre kvalitetsutvikling av våre utdanninger.</a:t>
            </a:r>
          </a:p>
          <a:p>
            <a:endParaRPr lang="nb-NO" b="0" dirty="0"/>
          </a:p>
          <a:p>
            <a:r>
              <a:rPr lang="nb-NO" b="0" dirty="0"/>
              <a:t>Som departementet tidligere har tatt opp, er det en forventning om generell arealeffektivisering, samt at leieavtalen for Bygg 3 mellom </a:t>
            </a:r>
            <a:r>
              <a:rPr lang="nb-NO" b="0" dirty="0" err="1"/>
              <a:t>KHiO</a:t>
            </a:r>
            <a:r>
              <a:rPr lang="nb-NO" b="0" dirty="0"/>
              <a:t> og Brødrene Jensen avsluttes i 2030. I 2025 er det igangsatt et omfattende arbeid for å undersøke konsekvenser av og mulighetene for arealeffektivisering, med sikte på at leieavtalen for Bygg 3 eventuelt kan opphøre. Leieavtalen omfatter 3 000 BTA. Et opphør av leieavtalen forutsetter at dagens bruk av bygget kan innpasses i hovedanlegget, hvor KD står som leietaker. </a:t>
            </a:r>
          </a:p>
          <a:p>
            <a:endParaRPr lang="nb-NO" b="0" dirty="0"/>
          </a:p>
          <a:p>
            <a:r>
              <a:rPr lang="nb-NO" b="0" dirty="0"/>
              <a:t>Det igangsatte arbeidet omfatter forslag til tiltak, og det er utarbeidet tre alternative forslag som alle bygger videre på tidligere rapporter, blant annet utført av Statsbygg. Forslagene sendes på formell høring i organisasjonen 30. april, med frist 15. september. </a:t>
            </a:r>
          </a:p>
          <a:p>
            <a:endParaRPr lang="nb-NO" b="0" dirty="0"/>
          </a:p>
          <a:p>
            <a:endParaRPr lang="nb-NO" b="0" dirty="0"/>
          </a:p>
          <a:p>
            <a:endParaRPr lang="nb-NO" dirty="0"/>
          </a:p>
        </p:txBody>
      </p:sp>
    </p:spTree>
    <p:extLst>
      <p:ext uri="{BB962C8B-B14F-4D97-AF65-F5344CB8AC3E}">
        <p14:creationId xmlns:p14="http://schemas.microsoft.com/office/powerpoint/2010/main" val="312325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F5176C81-402A-3D02-2D92-7794EEBAC727}"/>
              </a:ext>
            </a:extLst>
          </p:cNvPr>
          <p:cNvSpPr>
            <a:spLocks noGrp="1"/>
          </p:cNvSpPr>
          <p:nvPr>
            <p:ph type="ftr" sz="quarter" idx="11"/>
          </p:nvPr>
        </p:nvSpPr>
        <p:spPr/>
        <p:txBody>
          <a:bodyPr/>
          <a:lstStyle/>
          <a:p>
            <a:r>
              <a:rPr lang="nb-NO"/>
              <a:t>Endres i topp-/bunntekst</a:t>
            </a:r>
          </a:p>
        </p:txBody>
      </p:sp>
      <p:sp>
        <p:nvSpPr>
          <p:cNvPr id="4" name="Plassholder for lysbildenummer 3">
            <a:extLst>
              <a:ext uri="{FF2B5EF4-FFF2-40B4-BE49-F238E27FC236}">
                <a16:creationId xmlns:a16="http://schemas.microsoft.com/office/drawing/2014/main" id="{809528C4-19E8-09C7-3746-0B3A6EC25C00}"/>
              </a:ext>
            </a:extLst>
          </p:cNvPr>
          <p:cNvSpPr>
            <a:spLocks noGrp="1"/>
          </p:cNvSpPr>
          <p:nvPr>
            <p:ph type="sldNum" sz="quarter" idx="12"/>
          </p:nvPr>
        </p:nvSpPr>
        <p:spPr/>
        <p:txBody>
          <a:bodyPr/>
          <a:lstStyle/>
          <a:p>
            <a:fld id="{B614C989-9D34-47B7-9901-66AA3E2AADAA}" type="slidenum">
              <a:rPr lang="nb-NO" smtClean="0"/>
              <a:pPr/>
              <a:t>16</a:t>
            </a:fld>
            <a:endParaRPr lang="nb-NO"/>
          </a:p>
        </p:txBody>
      </p:sp>
      <p:sp>
        <p:nvSpPr>
          <p:cNvPr id="5" name="Plassholder for innhold 4">
            <a:extLst>
              <a:ext uri="{FF2B5EF4-FFF2-40B4-BE49-F238E27FC236}">
                <a16:creationId xmlns:a16="http://schemas.microsoft.com/office/drawing/2014/main" id="{6E081DE8-9589-8433-5E61-BB3767B464AB}"/>
              </a:ext>
            </a:extLst>
          </p:cNvPr>
          <p:cNvSpPr>
            <a:spLocks noGrp="1"/>
          </p:cNvSpPr>
          <p:nvPr>
            <p:ph idx="1"/>
          </p:nvPr>
        </p:nvSpPr>
        <p:spPr>
          <a:xfrm>
            <a:off x="650240" y="1871999"/>
            <a:ext cx="11671200" cy="6556227"/>
          </a:xfrm>
        </p:spPr>
        <p:txBody>
          <a:bodyPr/>
          <a:lstStyle/>
          <a:p>
            <a:r>
              <a:rPr lang="nb-NO" b="0" dirty="0"/>
              <a:t>Kunsthøgskolens infrastruktur og fysiske rammer, herunder scener, verksteder og atelierer, er en forutsetning for å kunne oppfylle vårt samfunnsoppdrag: </a:t>
            </a:r>
            <a:r>
              <a:rPr lang="nb-NO" b="0" i="1" dirty="0"/>
              <a:t>å utdanne kunstnere på et høyt internasjonalt nivå</a:t>
            </a:r>
            <a:r>
              <a:rPr lang="nb-NO" b="0" dirty="0"/>
              <a:t>. </a:t>
            </a:r>
            <a:r>
              <a:rPr lang="nb-NO" b="0" dirty="0" err="1"/>
              <a:t>KHiO</a:t>
            </a:r>
            <a:r>
              <a:rPr lang="nb-NO" b="0" dirty="0"/>
              <a:t> er opptatt av å ha en tett dialog med Kunnskapsdepartementet om campusutviklingen, for å sikre best mulige rammer for institusjonen fremover. Campusprosjektet viser så langt at arealeffektivisering vil forutsette omdisponering og ombygging av vesentlige arealer og spesialrom. </a:t>
            </a:r>
            <a:r>
              <a:rPr lang="nb-NO" dirty="0"/>
              <a:t>Tiltakene vil kreve investeringer som </a:t>
            </a:r>
            <a:r>
              <a:rPr lang="nb-NO" dirty="0" err="1"/>
              <a:t>KHiO</a:t>
            </a:r>
            <a:r>
              <a:rPr lang="nb-NO" dirty="0"/>
              <a:t> ikke har.</a:t>
            </a:r>
          </a:p>
          <a:p>
            <a:endParaRPr lang="nb-NO" b="0" dirty="0"/>
          </a:p>
          <a:p>
            <a:r>
              <a:rPr lang="nb-NO" b="0" dirty="0" err="1"/>
              <a:t>KHiO</a:t>
            </a:r>
            <a:r>
              <a:rPr lang="nb-NO" b="0" dirty="0"/>
              <a:t> har sendt satsingsforslag for 2027 til Kunnskapsdepartementet, og vil i styringsdialogmøtet 8. mai 2026 informere om status og funn i campusutviklingsprosjektet. Dette omfatter blant annet foreløpig kartlagte konsekvenser av aktuelle tiltak samt Kunsthøgskolens tidsplan knyttet til satsingen. </a:t>
            </a:r>
            <a:r>
              <a:rPr lang="nb-NO" dirty="0" err="1"/>
              <a:t>KHiO</a:t>
            </a:r>
            <a:r>
              <a:rPr lang="nb-NO" dirty="0"/>
              <a:t> presiserer at dette er en ekstraordinær investering som ikke kan dekkes innenfor løpende driftsmidler.</a:t>
            </a:r>
          </a:p>
          <a:p>
            <a:endParaRPr lang="nb-NO" dirty="0"/>
          </a:p>
        </p:txBody>
      </p:sp>
    </p:spTree>
    <p:extLst>
      <p:ext uri="{BB962C8B-B14F-4D97-AF65-F5344CB8AC3E}">
        <p14:creationId xmlns:p14="http://schemas.microsoft.com/office/powerpoint/2010/main" val="3538605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D6840-1280-1A04-0A97-FDFCD5FE0B91}"/>
              </a:ext>
            </a:extLst>
          </p:cNvPr>
          <p:cNvSpPr>
            <a:spLocks noGrp="1"/>
          </p:cNvSpPr>
          <p:nvPr>
            <p:ph type="title"/>
          </p:nvPr>
        </p:nvSpPr>
        <p:spPr>
          <a:xfrm>
            <a:off x="650240" y="621816"/>
            <a:ext cx="11671200" cy="942616"/>
          </a:xfrm>
        </p:spPr>
        <p:txBody>
          <a:bodyPr anchor="t">
            <a:normAutofit/>
          </a:bodyPr>
          <a:lstStyle/>
          <a:p>
            <a:r>
              <a:rPr lang="en-US" dirty="0" err="1"/>
              <a:t>Prosjektplan</a:t>
            </a:r>
            <a:r>
              <a:rPr lang="en-US" dirty="0"/>
              <a:t> med </a:t>
            </a:r>
            <a:r>
              <a:rPr lang="en-US" dirty="0" err="1"/>
              <a:t>tentativ</a:t>
            </a:r>
            <a:r>
              <a:rPr lang="en-US" dirty="0"/>
              <a:t> </a:t>
            </a:r>
            <a:r>
              <a:rPr lang="en-US" dirty="0" err="1"/>
              <a:t>tidslinje</a:t>
            </a:r>
            <a:r>
              <a:rPr lang="en-US" dirty="0"/>
              <a:t> for </a:t>
            </a:r>
            <a:r>
              <a:rPr lang="en-US" dirty="0" err="1"/>
              <a:t>medvirkning</a:t>
            </a:r>
            <a:r>
              <a:rPr lang="en-US" dirty="0"/>
              <a:t> </a:t>
            </a:r>
            <a:r>
              <a:rPr lang="en-US" dirty="0" err="1"/>
              <a:t>fra</a:t>
            </a:r>
            <a:r>
              <a:rPr lang="en-US" dirty="0"/>
              <a:t> </a:t>
            </a:r>
            <a:r>
              <a:rPr lang="en-US" dirty="0" err="1"/>
              <a:t>nov.</a:t>
            </a:r>
            <a:r>
              <a:rPr lang="en-US" dirty="0"/>
              <a:t> 2025</a:t>
            </a:r>
            <a:endParaRPr lang="en-US" dirty="0">
              <a:cs typeface="Arial"/>
            </a:endParaRPr>
          </a:p>
          <a:p>
            <a:endParaRPr lang="en-US"/>
          </a:p>
        </p:txBody>
      </p:sp>
      <p:sp>
        <p:nvSpPr>
          <p:cNvPr id="3" name="Footer Placeholder 2">
            <a:extLst>
              <a:ext uri="{FF2B5EF4-FFF2-40B4-BE49-F238E27FC236}">
                <a16:creationId xmlns:a16="http://schemas.microsoft.com/office/drawing/2014/main" id="{EC174D47-03F0-3B88-724A-9E0E00F2CB77}"/>
              </a:ext>
            </a:extLst>
          </p:cNvPr>
          <p:cNvSpPr>
            <a:spLocks noGrp="1"/>
          </p:cNvSpPr>
          <p:nvPr>
            <p:ph type="ftr" sz="quarter" idx="11"/>
          </p:nvPr>
        </p:nvSpPr>
        <p:spPr>
          <a:xfrm>
            <a:off x="6667200" y="9155753"/>
            <a:ext cx="5687360" cy="176972"/>
          </a:xfrm>
        </p:spPr>
        <p:txBody>
          <a:bodyPr wrap="square" anchor="t">
            <a:normAutofit/>
          </a:bodyPr>
          <a:lstStyle/>
          <a:p>
            <a:pPr>
              <a:spcAft>
                <a:spcPts val="600"/>
              </a:spcAft>
            </a:pPr>
            <a:r>
              <a:rPr lang="nb-NO"/>
              <a:t>Endres i topp-/bunntekst</a:t>
            </a:r>
          </a:p>
        </p:txBody>
      </p:sp>
      <p:sp>
        <p:nvSpPr>
          <p:cNvPr id="4" name="Slide Number Placeholder 3">
            <a:extLst>
              <a:ext uri="{FF2B5EF4-FFF2-40B4-BE49-F238E27FC236}">
                <a16:creationId xmlns:a16="http://schemas.microsoft.com/office/drawing/2014/main" id="{010BC2A0-9823-831F-6F1E-9F4AAA6D3D34}"/>
              </a:ext>
            </a:extLst>
          </p:cNvPr>
          <p:cNvSpPr>
            <a:spLocks noGrp="1"/>
          </p:cNvSpPr>
          <p:nvPr>
            <p:ph type="sldNum" sz="quarter" idx="12"/>
          </p:nvPr>
        </p:nvSpPr>
        <p:spPr>
          <a:xfrm>
            <a:off x="5792400" y="9155753"/>
            <a:ext cx="526408" cy="176972"/>
          </a:xfrm>
        </p:spPr>
        <p:txBody>
          <a:bodyPr wrap="square" anchor="t">
            <a:normAutofit/>
          </a:bodyPr>
          <a:lstStyle/>
          <a:p>
            <a:pPr>
              <a:spcAft>
                <a:spcPts val="600"/>
              </a:spcAft>
            </a:pPr>
            <a:fld id="{B614C989-9D34-47B7-9901-66AA3E2AADAA}" type="slidenum">
              <a:rPr lang="nb-NO" smtClean="0"/>
              <a:pPr>
                <a:spcAft>
                  <a:spcPts val="600"/>
                </a:spcAft>
              </a:pPr>
              <a:t>17</a:t>
            </a:fld>
            <a:endParaRPr lang="nb-NO"/>
          </a:p>
        </p:txBody>
      </p:sp>
      <p:pic>
        <p:nvPicPr>
          <p:cNvPr id="8" name="Content Placeholder 7">
            <a:extLst>
              <a:ext uri="{FF2B5EF4-FFF2-40B4-BE49-F238E27FC236}">
                <a16:creationId xmlns:a16="http://schemas.microsoft.com/office/drawing/2014/main" id="{9BE682EE-3380-42A3-EEAE-9096A3CC2F2E}"/>
              </a:ext>
            </a:extLst>
          </p:cNvPr>
          <p:cNvPicPr>
            <a:picLocks noGrp="1" noChangeAspect="1"/>
          </p:cNvPicPr>
          <p:nvPr>
            <p:ph idx="14"/>
          </p:nvPr>
        </p:nvPicPr>
        <p:blipFill>
          <a:blip r:embed="rId2"/>
          <a:stretch>
            <a:fillRect/>
          </a:stretch>
        </p:blipFill>
        <p:spPr>
          <a:xfrm>
            <a:off x="999458" y="1871998"/>
            <a:ext cx="10972764" cy="6556227"/>
          </a:xfrm>
          <a:prstGeom prst="rect">
            <a:avLst/>
          </a:prstGeom>
          <a:noFill/>
        </p:spPr>
      </p:pic>
      <p:sp>
        <p:nvSpPr>
          <p:cNvPr id="5" name="Rektangel 4">
            <a:extLst>
              <a:ext uri="{FF2B5EF4-FFF2-40B4-BE49-F238E27FC236}">
                <a16:creationId xmlns:a16="http://schemas.microsoft.com/office/drawing/2014/main" id="{51DABC87-A3F8-1104-D235-28BBC13884E9}"/>
              </a:ext>
            </a:extLst>
          </p:cNvPr>
          <p:cNvSpPr/>
          <p:nvPr/>
        </p:nvSpPr>
        <p:spPr>
          <a:xfrm>
            <a:off x="999458" y="2169458"/>
            <a:ext cx="10972764" cy="4464423"/>
          </a:xfrm>
          <a:prstGeom prst="rect">
            <a:avLst/>
          </a:prstGeom>
          <a:solidFill>
            <a:schemeClr val="bg1">
              <a:alpha val="5602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B2C550F7-438E-7612-54EE-08A99B6041C3}"/>
              </a:ext>
            </a:extLst>
          </p:cNvPr>
          <p:cNvSpPr txBox="1"/>
          <p:nvPr/>
        </p:nvSpPr>
        <p:spPr>
          <a:xfrm>
            <a:off x="3454401" y="7778044"/>
            <a:ext cx="6445955" cy="338554"/>
          </a:xfrm>
          <a:prstGeom prst="rect">
            <a:avLst/>
          </a:prstGeom>
          <a:solidFill>
            <a:schemeClr val="accent4">
              <a:lumMod val="20000"/>
              <a:lumOff val="80000"/>
            </a:schemeClr>
          </a:solidFill>
        </p:spPr>
        <p:txBody>
          <a:bodyPr wrap="square" rtlCol="0">
            <a:spAutoFit/>
          </a:bodyPr>
          <a:lstStyle/>
          <a:p>
            <a:r>
              <a:rPr lang="nb-NO" sz="1600" dirty="0"/>
              <a:t>Lagt til ULM og rådene; verkstedsråd og sceneteknisk råd</a:t>
            </a:r>
          </a:p>
        </p:txBody>
      </p:sp>
      <p:sp>
        <p:nvSpPr>
          <p:cNvPr id="11" name="TekstSylinder 10">
            <a:extLst>
              <a:ext uri="{FF2B5EF4-FFF2-40B4-BE49-F238E27FC236}">
                <a16:creationId xmlns:a16="http://schemas.microsoft.com/office/drawing/2014/main" id="{0F57EB91-6C17-584F-2D13-8599EE6E4978}"/>
              </a:ext>
            </a:extLst>
          </p:cNvPr>
          <p:cNvSpPr txBox="1"/>
          <p:nvPr/>
        </p:nvSpPr>
        <p:spPr>
          <a:xfrm>
            <a:off x="2471576" y="7021296"/>
            <a:ext cx="1005403" cy="369332"/>
          </a:xfrm>
          <a:prstGeom prst="rect">
            <a:avLst/>
          </a:prstGeom>
          <a:noFill/>
        </p:spPr>
        <p:txBody>
          <a:bodyPr wrap="none" rtlCol="0">
            <a:spAutoFit/>
          </a:bodyPr>
          <a:lstStyle/>
          <a:p>
            <a:r>
              <a:rPr lang="nb-NO" sz="1800" dirty="0">
                <a:solidFill>
                  <a:srgbClr val="FF0000"/>
                </a:solidFill>
              </a:rPr>
              <a:t>30. april</a:t>
            </a:r>
          </a:p>
        </p:txBody>
      </p:sp>
    </p:spTree>
    <p:extLst>
      <p:ext uri="{BB962C8B-B14F-4D97-AF65-F5344CB8AC3E}">
        <p14:creationId xmlns:p14="http://schemas.microsoft.com/office/powerpoint/2010/main" val="1469344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0CFDA-9657-776D-9E59-015759CC8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64F1E-6398-D0D7-58A3-7CECD9B8CBFF}"/>
              </a:ext>
            </a:extLst>
          </p:cNvPr>
          <p:cNvSpPr>
            <a:spLocks noGrp="1"/>
          </p:cNvSpPr>
          <p:nvPr>
            <p:ph type="title"/>
          </p:nvPr>
        </p:nvSpPr>
        <p:spPr>
          <a:xfrm>
            <a:off x="650240" y="621816"/>
            <a:ext cx="11671200" cy="942616"/>
          </a:xfrm>
        </p:spPr>
        <p:txBody>
          <a:bodyPr anchor="t">
            <a:normAutofit/>
          </a:bodyPr>
          <a:lstStyle/>
          <a:p>
            <a:r>
              <a:rPr lang="en-US" err="1"/>
              <a:t>Prosjektplan</a:t>
            </a:r>
            <a:r>
              <a:rPr lang="en-US"/>
              <a:t> med </a:t>
            </a:r>
            <a:r>
              <a:rPr lang="en-US" err="1"/>
              <a:t>tentativ</a:t>
            </a:r>
            <a:r>
              <a:rPr lang="en-US"/>
              <a:t> </a:t>
            </a:r>
            <a:r>
              <a:rPr lang="en-US" err="1"/>
              <a:t>tidslinje</a:t>
            </a:r>
            <a:r>
              <a:rPr lang="en-US"/>
              <a:t> for </a:t>
            </a:r>
            <a:r>
              <a:rPr lang="en-US" err="1"/>
              <a:t>medvirkning</a:t>
            </a:r>
            <a:r>
              <a:rPr lang="en-US"/>
              <a:t>, forts.</a:t>
            </a:r>
            <a:endParaRPr lang="en-US">
              <a:cs typeface="Arial"/>
            </a:endParaRPr>
          </a:p>
          <a:p>
            <a:endParaRPr lang="en-US"/>
          </a:p>
        </p:txBody>
      </p:sp>
      <p:sp>
        <p:nvSpPr>
          <p:cNvPr id="3" name="Footer Placeholder 2">
            <a:extLst>
              <a:ext uri="{FF2B5EF4-FFF2-40B4-BE49-F238E27FC236}">
                <a16:creationId xmlns:a16="http://schemas.microsoft.com/office/drawing/2014/main" id="{F604E5E3-1551-9858-44FB-6CC3E1212B95}"/>
              </a:ext>
            </a:extLst>
          </p:cNvPr>
          <p:cNvSpPr>
            <a:spLocks noGrp="1"/>
          </p:cNvSpPr>
          <p:nvPr>
            <p:ph type="ftr" sz="quarter" idx="11"/>
          </p:nvPr>
        </p:nvSpPr>
        <p:spPr>
          <a:xfrm>
            <a:off x="9252356" y="9131784"/>
            <a:ext cx="2657422" cy="176972"/>
          </a:xfrm>
        </p:spPr>
        <p:txBody>
          <a:bodyPr wrap="square" anchor="t">
            <a:normAutofit/>
          </a:bodyPr>
          <a:lstStyle/>
          <a:p>
            <a:pPr>
              <a:spcAft>
                <a:spcPts val="600"/>
              </a:spcAft>
            </a:pPr>
            <a:r>
              <a:rPr lang="nb-NO" dirty="0"/>
              <a:t>Allmøte for ansatte 17.04.2026</a:t>
            </a:r>
          </a:p>
        </p:txBody>
      </p:sp>
      <p:sp>
        <p:nvSpPr>
          <p:cNvPr id="4" name="Slide Number Placeholder 3">
            <a:extLst>
              <a:ext uri="{FF2B5EF4-FFF2-40B4-BE49-F238E27FC236}">
                <a16:creationId xmlns:a16="http://schemas.microsoft.com/office/drawing/2014/main" id="{1BDC837A-A324-7416-1B58-5FD055046D3E}"/>
              </a:ext>
            </a:extLst>
          </p:cNvPr>
          <p:cNvSpPr>
            <a:spLocks noGrp="1"/>
          </p:cNvSpPr>
          <p:nvPr>
            <p:ph type="sldNum" sz="quarter" idx="12"/>
          </p:nvPr>
        </p:nvSpPr>
        <p:spPr>
          <a:xfrm>
            <a:off x="5792400" y="9155753"/>
            <a:ext cx="526408" cy="176972"/>
          </a:xfrm>
        </p:spPr>
        <p:txBody>
          <a:bodyPr wrap="square" anchor="t">
            <a:normAutofit/>
          </a:bodyPr>
          <a:lstStyle/>
          <a:p>
            <a:pPr>
              <a:spcAft>
                <a:spcPts val="600"/>
              </a:spcAft>
            </a:pPr>
            <a:fld id="{B614C989-9D34-47B7-9901-66AA3E2AADAA}" type="slidenum">
              <a:rPr lang="nb-NO" smtClean="0"/>
              <a:pPr>
                <a:spcAft>
                  <a:spcPts val="600"/>
                </a:spcAft>
              </a:pPr>
              <a:t>18</a:t>
            </a:fld>
            <a:endParaRPr lang="nb-NO"/>
          </a:p>
        </p:txBody>
      </p:sp>
      <p:pic>
        <p:nvPicPr>
          <p:cNvPr id="7" name="Content Placeholder 6">
            <a:extLst>
              <a:ext uri="{FF2B5EF4-FFF2-40B4-BE49-F238E27FC236}">
                <a16:creationId xmlns:a16="http://schemas.microsoft.com/office/drawing/2014/main" id="{0B49450E-6A74-21C6-5D69-80AD17698B24}"/>
              </a:ext>
            </a:extLst>
          </p:cNvPr>
          <p:cNvPicPr>
            <a:picLocks noGrp="1" noChangeAspect="1"/>
          </p:cNvPicPr>
          <p:nvPr>
            <p:ph idx="14"/>
          </p:nvPr>
        </p:nvPicPr>
        <p:blipFill>
          <a:blip r:embed="rId2"/>
          <a:stretch>
            <a:fillRect/>
          </a:stretch>
        </p:blipFill>
        <p:spPr>
          <a:xfrm>
            <a:off x="764274" y="2274176"/>
            <a:ext cx="9059625" cy="4190076"/>
          </a:xfrm>
          <a:prstGeom prst="rect">
            <a:avLst/>
          </a:prstGeom>
          <a:noFill/>
        </p:spPr>
      </p:pic>
      <p:sp>
        <p:nvSpPr>
          <p:cNvPr id="5" name="Pil: høyre 4">
            <a:extLst>
              <a:ext uri="{FF2B5EF4-FFF2-40B4-BE49-F238E27FC236}">
                <a16:creationId xmlns:a16="http://schemas.microsoft.com/office/drawing/2014/main" id="{4E0E6EB3-9C94-2B81-0F3B-C433942760B6}"/>
              </a:ext>
            </a:extLst>
          </p:cNvPr>
          <p:cNvSpPr/>
          <p:nvPr/>
        </p:nvSpPr>
        <p:spPr>
          <a:xfrm>
            <a:off x="7179735" y="2415822"/>
            <a:ext cx="417689" cy="180622"/>
          </a:xfrm>
          <a:prstGeom prst="right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B4D0835C-0937-0589-90A7-1F95849A3619}"/>
              </a:ext>
            </a:extLst>
          </p:cNvPr>
          <p:cNvSpPr txBox="1"/>
          <p:nvPr/>
        </p:nvSpPr>
        <p:spPr>
          <a:xfrm>
            <a:off x="7744177" y="2244361"/>
            <a:ext cx="3730508" cy="492443"/>
          </a:xfrm>
          <a:prstGeom prst="rect">
            <a:avLst/>
          </a:prstGeom>
          <a:noFill/>
        </p:spPr>
        <p:txBody>
          <a:bodyPr wrap="none" rtlCol="0">
            <a:spAutoFit/>
          </a:bodyPr>
          <a:lstStyle/>
          <a:p>
            <a:r>
              <a:rPr lang="nb-NO" dirty="0">
                <a:solidFill>
                  <a:srgbClr val="FF0000"/>
                </a:solidFill>
              </a:rPr>
              <a:t>Endret til 30. september</a:t>
            </a:r>
          </a:p>
        </p:txBody>
      </p:sp>
    </p:spTree>
    <p:extLst>
      <p:ext uri="{BB962C8B-B14F-4D97-AF65-F5344CB8AC3E}">
        <p14:creationId xmlns:p14="http://schemas.microsoft.com/office/powerpoint/2010/main" val="2416495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E96F60-8BC1-38CE-135D-6C78B02694F6}"/>
              </a:ext>
            </a:extLst>
          </p:cNvPr>
          <p:cNvSpPr>
            <a:spLocks noGrp="1"/>
          </p:cNvSpPr>
          <p:nvPr>
            <p:ph type="title"/>
          </p:nvPr>
        </p:nvSpPr>
        <p:spPr/>
        <p:txBody>
          <a:bodyPr/>
          <a:lstStyle/>
          <a:p>
            <a:r>
              <a:rPr lang="nb-NO" dirty="0"/>
              <a:t>Langsiktig arbeid mot 2040 </a:t>
            </a:r>
            <a:br>
              <a:rPr lang="nb-NO" dirty="0"/>
            </a:br>
            <a:endParaRPr lang="nb-NO" dirty="0"/>
          </a:p>
        </p:txBody>
      </p:sp>
      <p:sp>
        <p:nvSpPr>
          <p:cNvPr id="3" name="Plassholder for bunntekst 2">
            <a:extLst>
              <a:ext uri="{FF2B5EF4-FFF2-40B4-BE49-F238E27FC236}">
                <a16:creationId xmlns:a16="http://schemas.microsoft.com/office/drawing/2014/main" id="{76A9F8D0-C0A6-4D9D-3576-989630F58F5D}"/>
              </a:ext>
            </a:extLst>
          </p:cNvPr>
          <p:cNvSpPr>
            <a:spLocks noGrp="1"/>
          </p:cNvSpPr>
          <p:nvPr>
            <p:ph type="ftr" sz="quarter" idx="11"/>
          </p:nvPr>
        </p:nvSpPr>
        <p:spPr/>
        <p:txBody>
          <a:bodyPr/>
          <a:lstStyle/>
          <a:p>
            <a:r>
              <a:rPr lang="nb-NO"/>
              <a:t>Endres i topp-/bunntekst</a:t>
            </a:r>
          </a:p>
        </p:txBody>
      </p:sp>
      <p:sp>
        <p:nvSpPr>
          <p:cNvPr id="4" name="Plassholder for lysbildenummer 3">
            <a:extLst>
              <a:ext uri="{FF2B5EF4-FFF2-40B4-BE49-F238E27FC236}">
                <a16:creationId xmlns:a16="http://schemas.microsoft.com/office/drawing/2014/main" id="{ADF56680-6070-352C-6993-94DF15F2101E}"/>
              </a:ext>
            </a:extLst>
          </p:cNvPr>
          <p:cNvSpPr>
            <a:spLocks noGrp="1"/>
          </p:cNvSpPr>
          <p:nvPr>
            <p:ph type="sldNum" sz="quarter" idx="12"/>
          </p:nvPr>
        </p:nvSpPr>
        <p:spPr/>
        <p:txBody>
          <a:bodyPr/>
          <a:lstStyle/>
          <a:p>
            <a:fld id="{B614C989-9D34-47B7-9901-66AA3E2AADAA}" type="slidenum">
              <a:rPr lang="nb-NO" smtClean="0"/>
              <a:pPr/>
              <a:t>19</a:t>
            </a:fld>
            <a:endParaRPr lang="nb-NO"/>
          </a:p>
        </p:txBody>
      </p:sp>
      <p:sp>
        <p:nvSpPr>
          <p:cNvPr id="5" name="Plassholder for innhold 4">
            <a:extLst>
              <a:ext uri="{FF2B5EF4-FFF2-40B4-BE49-F238E27FC236}">
                <a16:creationId xmlns:a16="http://schemas.microsoft.com/office/drawing/2014/main" id="{BB6FF18D-7F2D-6C03-BFA2-59F24E21F29A}"/>
              </a:ext>
            </a:extLst>
          </p:cNvPr>
          <p:cNvSpPr>
            <a:spLocks noGrp="1"/>
          </p:cNvSpPr>
          <p:nvPr>
            <p:ph idx="14"/>
          </p:nvPr>
        </p:nvSpPr>
        <p:spPr>
          <a:xfrm>
            <a:off x="650240" y="1871998"/>
            <a:ext cx="10887004" cy="6556227"/>
          </a:xfrm>
        </p:spPr>
        <p:txBody>
          <a:bodyPr/>
          <a:lstStyle/>
          <a:p>
            <a:r>
              <a:rPr lang="nb-NO" dirty="0" err="1"/>
              <a:t>KHiOs</a:t>
            </a:r>
            <a:r>
              <a:rPr lang="nb-NO" dirty="0"/>
              <a:t> </a:t>
            </a:r>
            <a:r>
              <a:rPr lang="nb-NO" dirty="0" err="1"/>
              <a:t>husleiekontakt</a:t>
            </a:r>
            <a:r>
              <a:rPr lang="nb-NO" dirty="0"/>
              <a:t> for bygg 1 og 2 utgår 08.07.2040. </a:t>
            </a:r>
          </a:p>
          <a:p>
            <a:endParaRPr lang="nb-NO" dirty="0"/>
          </a:p>
          <a:p>
            <a:r>
              <a:rPr lang="nb-NO" dirty="0"/>
              <a:t>Det er krav i staten om å starte prosess med konseptvalgutredning, der 0-alternativet er inkludert, sammen med andre alternativer som utredes, i god tid i forkant av 2040 (ca. syv år før). </a:t>
            </a:r>
          </a:p>
          <a:p>
            <a:endParaRPr lang="nb-NO" dirty="0"/>
          </a:p>
          <a:p>
            <a:pPr>
              <a:buNone/>
            </a:pPr>
            <a:endParaRPr lang="nb-NO" dirty="0"/>
          </a:p>
        </p:txBody>
      </p:sp>
    </p:spTree>
    <p:extLst>
      <p:ext uri="{BB962C8B-B14F-4D97-AF65-F5344CB8AC3E}">
        <p14:creationId xmlns:p14="http://schemas.microsoft.com/office/powerpoint/2010/main" val="1579129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71D8B90-5F30-41B3-AEAA-943EF8C809EA}"/>
              </a:ext>
            </a:extLst>
          </p:cNvPr>
          <p:cNvSpPr>
            <a:spLocks noGrp="1"/>
          </p:cNvSpPr>
          <p:nvPr>
            <p:ph type="title"/>
          </p:nvPr>
        </p:nvSpPr>
        <p:spPr/>
        <p:txBody>
          <a:bodyPr>
            <a:normAutofit/>
          </a:bodyPr>
          <a:lstStyle/>
          <a:p>
            <a:br>
              <a:rPr lang="nb-NO" sz="4000" dirty="0"/>
            </a:br>
            <a:r>
              <a:rPr lang="nb-NO" sz="4000" dirty="0"/>
              <a:t>Agenda for allmøtet 17. april 2026:</a:t>
            </a:r>
          </a:p>
        </p:txBody>
      </p:sp>
      <p:sp>
        <p:nvSpPr>
          <p:cNvPr id="3" name="Plassholder for lysbildenummer 2">
            <a:extLst>
              <a:ext uri="{FF2B5EF4-FFF2-40B4-BE49-F238E27FC236}">
                <a16:creationId xmlns:a16="http://schemas.microsoft.com/office/drawing/2014/main" id="{C8D02810-0A56-3192-CAB9-204A1DE5F244}"/>
              </a:ext>
            </a:extLst>
          </p:cNvPr>
          <p:cNvSpPr>
            <a:spLocks noGrp="1"/>
          </p:cNvSpPr>
          <p:nvPr>
            <p:ph type="sldNum" sz="quarter" idx="12"/>
          </p:nvPr>
        </p:nvSpPr>
        <p:spPr/>
        <p:txBody>
          <a:bodyPr/>
          <a:lstStyle/>
          <a:p>
            <a:fld id="{B614C989-9D34-47B7-9901-66AA3E2AADAA}" type="slidenum">
              <a:rPr lang="nb-NO" smtClean="0"/>
              <a:pPr/>
              <a:t>2</a:t>
            </a:fld>
            <a:endParaRPr lang="nb-NO"/>
          </a:p>
        </p:txBody>
      </p:sp>
      <p:sp>
        <p:nvSpPr>
          <p:cNvPr id="6" name="Plassholder for innhold 5">
            <a:extLst>
              <a:ext uri="{FF2B5EF4-FFF2-40B4-BE49-F238E27FC236}">
                <a16:creationId xmlns:a16="http://schemas.microsoft.com/office/drawing/2014/main" id="{113E6695-0CED-B92C-814E-F7EA4C97E78E}"/>
              </a:ext>
            </a:extLst>
          </p:cNvPr>
          <p:cNvSpPr>
            <a:spLocks noGrp="1"/>
          </p:cNvSpPr>
          <p:nvPr>
            <p:ph idx="1"/>
          </p:nvPr>
        </p:nvSpPr>
        <p:spPr/>
        <p:txBody>
          <a:bodyPr/>
          <a:lstStyle/>
          <a:p>
            <a:endParaRPr lang="nb-NO" dirty="0"/>
          </a:p>
          <a:p>
            <a:r>
              <a:rPr lang="nb-NO" dirty="0"/>
              <a:t>Studiebarometeret</a:t>
            </a:r>
          </a:p>
          <a:p>
            <a:endParaRPr lang="nb-NO" dirty="0"/>
          </a:p>
          <a:p>
            <a:r>
              <a:rPr lang="nb-NO" dirty="0"/>
              <a:t>Styringsdialogmøtet KD – våre tema</a:t>
            </a:r>
          </a:p>
          <a:p>
            <a:pPr marL="0" indent="0">
              <a:buNone/>
            </a:pPr>
            <a:endParaRPr lang="nb-NO" dirty="0"/>
          </a:p>
          <a:p>
            <a:pPr lvl="3"/>
            <a:r>
              <a:rPr lang="nb-NO" dirty="0"/>
              <a:t>Campusutvikling</a:t>
            </a:r>
          </a:p>
          <a:p>
            <a:pPr lvl="3"/>
            <a:r>
              <a:rPr lang="nb-NO" dirty="0"/>
              <a:t>4-årig Bachelor i opera, </a:t>
            </a:r>
            <a:r>
              <a:rPr lang="nb-NO" dirty="0" err="1"/>
              <a:t>fellesgrad</a:t>
            </a:r>
            <a:endParaRPr lang="nb-NO" dirty="0"/>
          </a:p>
          <a:p>
            <a:pPr lvl="3"/>
            <a:r>
              <a:rPr lang="nb-NO" dirty="0"/>
              <a:t>KUF – nasjonal konkurransearena for kunstnerisk utviklingsarbeid</a:t>
            </a:r>
          </a:p>
          <a:p>
            <a:pPr marL="0" indent="0">
              <a:buNone/>
            </a:pPr>
            <a:endParaRPr lang="nb-NO" dirty="0"/>
          </a:p>
          <a:p>
            <a:r>
              <a:rPr lang="nb-NO" dirty="0"/>
              <a:t>Campus</a:t>
            </a:r>
          </a:p>
          <a:p>
            <a:endParaRPr lang="nb-NO" dirty="0"/>
          </a:p>
          <a:p>
            <a:r>
              <a:rPr lang="nb-NO" dirty="0"/>
              <a:t>Åpen post</a:t>
            </a:r>
          </a:p>
        </p:txBody>
      </p:sp>
      <p:sp>
        <p:nvSpPr>
          <p:cNvPr id="2" name="Footer Placeholder 2">
            <a:extLst>
              <a:ext uri="{FF2B5EF4-FFF2-40B4-BE49-F238E27FC236}">
                <a16:creationId xmlns:a16="http://schemas.microsoft.com/office/drawing/2014/main" id="{1CFFC0C2-8FD8-7528-F8D7-0D3770B2B878}"/>
              </a:ext>
            </a:extLst>
          </p:cNvPr>
          <p:cNvSpPr>
            <a:spLocks noGrp="1"/>
          </p:cNvSpPr>
          <p:nvPr>
            <p:ph type="ftr" sz="quarter" idx="11"/>
          </p:nvPr>
        </p:nvSpPr>
        <p:spPr>
          <a:xfrm>
            <a:off x="9252356" y="9131784"/>
            <a:ext cx="2657422" cy="176972"/>
          </a:xfrm>
        </p:spPr>
        <p:txBody>
          <a:bodyPr wrap="square" anchor="t">
            <a:normAutofit/>
          </a:bodyPr>
          <a:lstStyle/>
          <a:p>
            <a:pPr>
              <a:spcAft>
                <a:spcPts val="600"/>
              </a:spcAft>
            </a:pPr>
            <a:r>
              <a:rPr lang="nb-NO" dirty="0"/>
              <a:t>Allmøte for ansatte 17.04.2026</a:t>
            </a:r>
          </a:p>
        </p:txBody>
      </p:sp>
    </p:spTree>
    <p:extLst>
      <p:ext uri="{BB962C8B-B14F-4D97-AF65-F5344CB8AC3E}">
        <p14:creationId xmlns:p14="http://schemas.microsoft.com/office/powerpoint/2010/main" val="2710612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7C61BD-6625-299A-CE1F-640491746B55}"/>
              </a:ext>
            </a:extLst>
          </p:cNvPr>
          <p:cNvSpPr>
            <a:spLocks noGrp="1"/>
          </p:cNvSpPr>
          <p:nvPr>
            <p:ph type="title"/>
          </p:nvPr>
        </p:nvSpPr>
        <p:spPr/>
        <p:txBody>
          <a:bodyPr/>
          <a:lstStyle/>
          <a:p>
            <a:r>
              <a:rPr lang="nb-NO"/>
              <a:t>Åpen post</a:t>
            </a:r>
          </a:p>
        </p:txBody>
      </p:sp>
      <p:sp>
        <p:nvSpPr>
          <p:cNvPr id="3" name="Plassholder for bunntekst 2">
            <a:extLst>
              <a:ext uri="{FF2B5EF4-FFF2-40B4-BE49-F238E27FC236}">
                <a16:creationId xmlns:a16="http://schemas.microsoft.com/office/drawing/2014/main" id="{661C8C8B-FA82-992B-435F-907E042A9724}"/>
              </a:ext>
            </a:extLst>
          </p:cNvPr>
          <p:cNvSpPr>
            <a:spLocks noGrp="1"/>
          </p:cNvSpPr>
          <p:nvPr>
            <p:ph type="ftr" sz="quarter" idx="11"/>
          </p:nvPr>
        </p:nvSpPr>
        <p:spPr/>
        <p:txBody>
          <a:bodyPr/>
          <a:lstStyle/>
          <a:p>
            <a:r>
              <a:rPr lang="nb-NO"/>
              <a:t>Endres i topp-/bunntekst</a:t>
            </a:r>
          </a:p>
        </p:txBody>
      </p:sp>
      <p:sp>
        <p:nvSpPr>
          <p:cNvPr id="4" name="Plassholder for lysbildenummer 3">
            <a:extLst>
              <a:ext uri="{FF2B5EF4-FFF2-40B4-BE49-F238E27FC236}">
                <a16:creationId xmlns:a16="http://schemas.microsoft.com/office/drawing/2014/main" id="{8BBC36BD-8713-1208-CBA2-64D2A9C48532}"/>
              </a:ext>
            </a:extLst>
          </p:cNvPr>
          <p:cNvSpPr>
            <a:spLocks noGrp="1"/>
          </p:cNvSpPr>
          <p:nvPr>
            <p:ph type="sldNum" sz="quarter" idx="12"/>
          </p:nvPr>
        </p:nvSpPr>
        <p:spPr/>
        <p:txBody>
          <a:bodyPr/>
          <a:lstStyle/>
          <a:p>
            <a:fld id="{B614C989-9D34-47B7-9901-66AA3E2AADAA}" type="slidenum">
              <a:rPr lang="nb-NO" smtClean="0"/>
              <a:pPr/>
              <a:t>20</a:t>
            </a:fld>
            <a:endParaRPr lang="nb-NO"/>
          </a:p>
        </p:txBody>
      </p:sp>
    </p:spTree>
    <p:extLst>
      <p:ext uri="{BB962C8B-B14F-4D97-AF65-F5344CB8AC3E}">
        <p14:creationId xmlns:p14="http://schemas.microsoft.com/office/powerpoint/2010/main" val="6403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DA5E18-1334-91DE-1FB1-F88F982120D8}"/>
              </a:ext>
            </a:extLst>
          </p:cNvPr>
          <p:cNvSpPr>
            <a:spLocks noGrp="1"/>
          </p:cNvSpPr>
          <p:nvPr>
            <p:ph type="title"/>
          </p:nvPr>
        </p:nvSpPr>
        <p:spPr/>
        <p:txBody>
          <a:bodyPr/>
          <a:lstStyle/>
          <a:p>
            <a:r>
              <a:rPr lang="nb-NO" dirty="0"/>
              <a:t>Studiebarometeret</a:t>
            </a:r>
          </a:p>
        </p:txBody>
      </p:sp>
      <p:sp>
        <p:nvSpPr>
          <p:cNvPr id="4" name="Plassholder for lysbildenummer 3">
            <a:extLst>
              <a:ext uri="{FF2B5EF4-FFF2-40B4-BE49-F238E27FC236}">
                <a16:creationId xmlns:a16="http://schemas.microsoft.com/office/drawing/2014/main" id="{6781DCCC-DD31-1C41-5142-8C51D0F11C73}"/>
              </a:ext>
            </a:extLst>
          </p:cNvPr>
          <p:cNvSpPr>
            <a:spLocks noGrp="1"/>
          </p:cNvSpPr>
          <p:nvPr>
            <p:ph type="sldNum" sz="quarter" idx="12"/>
          </p:nvPr>
        </p:nvSpPr>
        <p:spPr/>
        <p:txBody>
          <a:bodyPr/>
          <a:lstStyle/>
          <a:p>
            <a:fld id="{B614C989-9D34-47B7-9901-66AA3E2AADAA}" type="slidenum">
              <a:rPr lang="nb-NO" smtClean="0"/>
              <a:pPr/>
              <a:t>3</a:t>
            </a:fld>
            <a:endParaRPr lang="nb-NO"/>
          </a:p>
        </p:txBody>
      </p:sp>
      <p:pic>
        <p:nvPicPr>
          <p:cNvPr id="7" name="Bilde 6" descr="Et bilde som inneholder tekst, skjermbilde, programvare, Nettside&#10;&#10;KI-generert innhold kan være feil.">
            <a:extLst>
              <a:ext uri="{FF2B5EF4-FFF2-40B4-BE49-F238E27FC236}">
                <a16:creationId xmlns:a16="http://schemas.microsoft.com/office/drawing/2014/main" id="{9B2D1DC9-3BAC-ACAE-7000-7E008990B491}"/>
              </a:ext>
            </a:extLst>
          </p:cNvPr>
          <p:cNvPicPr>
            <a:picLocks noChangeAspect="1"/>
          </p:cNvPicPr>
          <p:nvPr/>
        </p:nvPicPr>
        <p:blipFill>
          <a:blip r:embed="rId2">
            <a:extLst>
              <a:ext uri="{28A0092B-C50C-407E-A947-70E740481C1C}">
                <a14:useLocalDpi xmlns:a14="http://schemas.microsoft.com/office/drawing/2010/main" val="0"/>
              </a:ext>
            </a:extLst>
          </a:blip>
          <a:srcRect t="8366" b="13018"/>
          <a:stretch>
            <a:fillRect/>
          </a:stretch>
        </p:blipFill>
        <p:spPr>
          <a:xfrm>
            <a:off x="-84071" y="2123833"/>
            <a:ext cx="13172941" cy="6472518"/>
          </a:xfrm>
          <a:prstGeom prst="rect">
            <a:avLst/>
          </a:prstGeom>
        </p:spPr>
      </p:pic>
      <p:sp>
        <p:nvSpPr>
          <p:cNvPr id="8" name="Rektangel 7">
            <a:extLst>
              <a:ext uri="{FF2B5EF4-FFF2-40B4-BE49-F238E27FC236}">
                <a16:creationId xmlns:a16="http://schemas.microsoft.com/office/drawing/2014/main" id="{CE66E3AE-2950-0D82-3EE1-7FCD2D6F29CD}"/>
              </a:ext>
            </a:extLst>
          </p:cNvPr>
          <p:cNvSpPr/>
          <p:nvPr/>
        </p:nvSpPr>
        <p:spPr>
          <a:xfrm>
            <a:off x="1524000" y="5145741"/>
            <a:ext cx="9950824" cy="1165412"/>
          </a:xfrm>
          <a:prstGeom prst="rect">
            <a:avLst/>
          </a:prstGeom>
          <a:no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Footer Placeholder 2">
            <a:extLst>
              <a:ext uri="{FF2B5EF4-FFF2-40B4-BE49-F238E27FC236}">
                <a16:creationId xmlns:a16="http://schemas.microsoft.com/office/drawing/2014/main" id="{029EF195-5FF6-CBA2-F95C-ED73CE662FDE}"/>
              </a:ext>
            </a:extLst>
          </p:cNvPr>
          <p:cNvSpPr>
            <a:spLocks noGrp="1"/>
          </p:cNvSpPr>
          <p:nvPr>
            <p:ph type="ftr" sz="quarter" idx="11"/>
          </p:nvPr>
        </p:nvSpPr>
        <p:spPr>
          <a:xfrm>
            <a:off x="9252356" y="9131784"/>
            <a:ext cx="2657422" cy="176972"/>
          </a:xfrm>
        </p:spPr>
        <p:txBody>
          <a:bodyPr wrap="square" anchor="t">
            <a:normAutofit/>
          </a:bodyPr>
          <a:lstStyle/>
          <a:p>
            <a:pPr>
              <a:spcAft>
                <a:spcPts val="600"/>
              </a:spcAft>
            </a:pPr>
            <a:r>
              <a:rPr lang="nb-NO" dirty="0"/>
              <a:t>Allmøte for ansatte 17.04.2026</a:t>
            </a:r>
          </a:p>
        </p:txBody>
      </p:sp>
    </p:spTree>
    <p:extLst>
      <p:ext uri="{BB962C8B-B14F-4D97-AF65-F5344CB8AC3E}">
        <p14:creationId xmlns:p14="http://schemas.microsoft.com/office/powerpoint/2010/main" val="132921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9DF71C-E397-7156-4742-9855F201FF38}"/>
              </a:ext>
            </a:extLst>
          </p:cNvPr>
          <p:cNvSpPr>
            <a:spLocks noGrp="1"/>
          </p:cNvSpPr>
          <p:nvPr>
            <p:ph type="title"/>
          </p:nvPr>
        </p:nvSpPr>
        <p:spPr/>
        <p:txBody>
          <a:bodyPr/>
          <a:lstStyle/>
          <a:p>
            <a:r>
              <a:rPr lang="nb-NO" dirty="0"/>
              <a:t>4-årig Bachelor i opera, </a:t>
            </a:r>
            <a:r>
              <a:rPr lang="nb-NO" dirty="0" err="1"/>
              <a:t>fellesgrad</a:t>
            </a:r>
            <a:r>
              <a:rPr lang="nb-NO" dirty="0"/>
              <a:t> i samarbeid med </a:t>
            </a:r>
            <a:r>
              <a:rPr lang="nb-NO" dirty="0" err="1"/>
              <a:t>Barrat</a:t>
            </a:r>
            <a:r>
              <a:rPr lang="nb-NO" dirty="0"/>
              <a:t> Due</a:t>
            </a:r>
          </a:p>
        </p:txBody>
      </p:sp>
      <p:sp>
        <p:nvSpPr>
          <p:cNvPr id="3" name="Plassholder for bunntekst 2">
            <a:extLst>
              <a:ext uri="{FF2B5EF4-FFF2-40B4-BE49-F238E27FC236}">
                <a16:creationId xmlns:a16="http://schemas.microsoft.com/office/drawing/2014/main" id="{21E74361-AD52-48B5-3B74-27BD3DB5DC79}"/>
              </a:ext>
            </a:extLst>
          </p:cNvPr>
          <p:cNvSpPr>
            <a:spLocks noGrp="1"/>
          </p:cNvSpPr>
          <p:nvPr>
            <p:ph type="ftr" sz="quarter" idx="11"/>
          </p:nvPr>
        </p:nvSpPr>
        <p:spPr/>
        <p:txBody>
          <a:bodyPr/>
          <a:lstStyle/>
          <a:p>
            <a:r>
              <a:rPr lang="nb-NO"/>
              <a:t>Endres i topp-/bunntekst</a:t>
            </a:r>
          </a:p>
        </p:txBody>
      </p:sp>
      <p:sp>
        <p:nvSpPr>
          <p:cNvPr id="4" name="Plassholder for lysbildenummer 3">
            <a:extLst>
              <a:ext uri="{FF2B5EF4-FFF2-40B4-BE49-F238E27FC236}">
                <a16:creationId xmlns:a16="http://schemas.microsoft.com/office/drawing/2014/main" id="{277B582B-176E-47CB-4E08-2F2732BF898B}"/>
              </a:ext>
            </a:extLst>
          </p:cNvPr>
          <p:cNvSpPr>
            <a:spLocks noGrp="1"/>
          </p:cNvSpPr>
          <p:nvPr>
            <p:ph type="sldNum" sz="quarter" idx="12"/>
          </p:nvPr>
        </p:nvSpPr>
        <p:spPr/>
        <p:txBody>
          <a:bodyPr/>
          <a:lstStyle/>
          <a:p>
            <a:fld id="{B614C989-9D34-47B7-9901-66AA3E2AADAA}" type="slidenum">
              <a:rPr lang="nb-NO" smtClean="0"/>
              <a:pPr/>
              <a:t>4</a:t>
            </a:fld>
            <a:endParaRPr lang="nb-NO"/>
          </a:p>
        </p:txBody>
      </p:sp>
      <p:sp>
        <p:nvSpPr>
          <p:cNvPr id="5" name="Plassholder for innhold 4">
            <a:extLst>
              <a:ext uri="{FF2B5EF4-FFF2-40B4-BE49-F238E27FC236}">
                <a16:creationId xmlns:a16="http://schemas.microsoft.com/office/drawing/2014/main" id="{AC22903B-5ABE-1344-92E9-2E9BDE6923C8}"/>
              </a:ext>
            </a:extLst>
          </p:cNvPr>
          <p:cNvSpPr>
            <a:spLocks noGrp="1"/>
          </p:cNvSpPr>
          <p:nvPr>
            <p:ph idx="1"/>
          </p:nvPr>
        </p:nvSpPr>
        <p:spPr/>
        <p:txBody>
          <a:bodyPr/>
          <a:lstStyle/>
          <a:p>
            <a:r>
              <a:rPr lang="nb-NO" sz="2800" b="0" dirty="0"/>
              <a:t>Målet er å etablere et forpliktende samarbeid om utvikling og drift av et felles 4-årig studieprogram på bachelornivå innen klassisk opera.</a:t>
            </a:r>
          </a:p>
          <a:p>
            <a:r>
              <a:rPr lang="nb-NO" sz="2800" b="0" dirty="0"/>
              <a:t>Ambisjonen er å utvikle et visjonært, profesjonsrettet og kunstnerisk ambisiøst studieløp som kombinerer institusjonenes komplementære faglige styrker.</a:t>
            </a:r>
          </a:p>
          <a:p>
            <a:r>
              <a:rPr lang="nb-NO" sz="2800" b="0" dirty="0"/>
              <a:t>Programmet skal utdanne operasangere med høy kunstnerisk, teknisk og scenisk kompetanse, samt evne til refleksjon og profesjonell tilpasning i et musikkliv i endring.</a:t>
            </a:r>
          </a:p>
          <a:p>
            <a:endParaRPr lang="nb-NO" sz="2800" b="0" dirty="0"/>
          </a:p>
          <a:p>
            <a:r>
              <a:rPr lang="nb-NO" sz="2800" b="0" dirty="0"/>
              <a:t>Oppstart forventet i 2029, forutsatt finansiering.</a:t>
            </a:r>
          </a:p>
          <a:p>
            <a:endParaRPr lang="nb-NO" dirty="0"/>
          </a:p>
        </p:txBody>
      </p:sp>
    </p:spTree>
    <p:extLst>
      <p:ext uri="{BB962C8B-B14F-4D97-AF65-F5344CB8AC3E}">
        <p14:creationId xmlns:p14="http://schemas.microsoft.com/office/powerpoint/2010/main" val="4132713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47AEB7-69C3-FF16-615B-A74DEA348F31}"/>
              </a:ext>
            </a:extLst>
          </p:cNvPr>
          <p:cNvSpPr>
            <a:spLocks noGrp="1"/>
          </p:cNvSpPr>
          <p:nvPr>
            <p:ph type="title"/>
          </p:nvPr>
        </p:nvSpPr>
        <p:spPr>
          <a:xfrm>
            <a:off x="650240" y="621816"/>
            <a:ext cx="11671200" cy="942616"/>
          </a:xfrm>
        </p:spPr>
        <p:txBody>
          <a:bodyPr anchor="t">
            <a:normAutofit/>
          </a:bodyPr>
          <a:lstStyle/>
          <a:p>
            <a:r>
              <a:rPr lang="en-US" sz="2800" dirty="0" err="1"/>
              <a:t>Campusutviklingsprosjektet</a:t>
            </a:r>
            <a:endParaRPr lang="nb-NO" sz="2800" dirty="0"/>
          </a:p>
        </p:txBody>
      </p:sp>
      <p:sp>
        <p:nvSpPr>
          <p:cNvPr id="3" name="Plassholder for bunntekst 2">
            <a:extLst>
              <a:ext uri="{FF2B5EF4-FFF2-40B4-BE49-F238E27FC236}">
                <a16:creationId xmlns:a16="http://schemas.microsoft.com/office/drawing/2014/main" id="{24DEB3B2-A5F8-852E-82C7-DFD3D4F148BB}"/>
              </a:ext>
            </a:extLst>
          </p:cNvPr>
          <p:cNvSpPr>
            <a:spLocks noGrp="1"/>
          </p:cNvSpPr>
          <p:nvPr>
            <p:ph type="ftr" sz="quarter" idx="11"/>
          </p:nvPr>
        </p:nvSpPr>
        <p:spPr>
          <a:xfrm>
            <a:off x="6667200" y="9155753"/>
            <a:ext cx="5687360" cy="176972"/>
          </a:xfrm>
        </p:spPr>
        <p:txBody>
          <a:bodyPr wrap="square" anchor="t">
            <a:normAutofit/>
          </a:bodyPr>
          <a:lstStyle/>
          <a:p>
            <a:pPr>
              <a:spcAft>
                <a:spcPts val="600"/>
              </a:spcAft>
            </a:pPr>
            <a:r>
              <a:rPr lang="nb-NO"/>
              <a:t>Endres i topp-/bunntekst</a:t>
            </a:r>
          </a:p>
        </p:txBody>
      </p:sp>
      <p:sp>
        <p:nvSpPr>
          <p:cNvPr id="4" name="Plassholder for lysbildenummer 3">
            <a:extLst>
              <a:ext uri="{FF2B5EF4-FFF2-40B4-BE49-F238E27FC236}">
                <a16:creationId xmlns:a16="http://schemas.microsoft.com/office/drawing/2014/main" id="{E4FF0BDF-9FA0-CF5A-F323-576B6F811B4B}"/>
              </a:ext>
            </a:extLst>
          </p:cNvPr>
          <p:cNvSpPr>
            <a:spLocks noGrp="1"/>
          </p:cNvSpPr>
          <p:nvPr>
            <p:ph type="sldNum" sz="quarter" idx="12"/>
          </p:nvPr>
        </p:nvSpPr>
        <p:spPr>
          <a:xfrm>
            <a:off x="5792400" y="9155753"/>
            <a:ext cx="526408" cy="176972"/>
          </a:xfrm>
        </p:spPr>
        <p:txBody>
          <a:bodyPr wrap="square" anchor="t">
            <a:normAutofit/>
          </a:bodyPr>
          <a:lstStyle/>
          <a:p>
            <a:pPr>
              <a:spcAft>
                <a:spcPts val="600"/>
              </a:spcAft>
            </a:pPr>
            <a:fld id="{B614C989-9D34-47B7-9901-66AA3E2AADAA}" type="slidenum">
              <a:rPr lang="nb-NO" smtClean="0"/>
              <a:pPr>
                <a:spcAft>
                  <a:spcPts val="600"/>
                </a:spcAft>
              </a:pPr>
              <a:t>5</a:t>
            </a:fld>
            <a:endParaRPr lang="nb-NO"/>
          </a:p>
        </p:txBody>
      </p:sp>
      <p:pic>
        <p:nvPicPr>
          <p:cNvPr id="5" name="Picture 4">
            <a:extLst>
              <a:ext uri="{FF2B5EF4-FFF2-40B4-BE49-F238E27FC236}">
                <a16:creationId xmlns:a16="http://schemas.microsoft.com/office/drawing/2014/main" id="{F53A8EB9-D8B3-6DAB-6123-C512768F6CFA}"/>
              </a:ext>
            </a:extLst>
          </p:cNvPr>
          <p:cNvPicPr>
            <a:picLocks noChangeAspect="1"/>
          </p:cNvPicPr>
          <p:nvPr/>
        </p:nvPicPr>
        <p:blipFill>
          <a:blip r:embed="rId2"/>
          <a:stretch>
            <a:fillRect/>
          </a:stretch>
        </p:blipFill>
        <p:spPr>
          <a:xfrm>
            <a:off x="1722936" y="1309746"/>
            <a:ext cx="10041754" cy="8056781"/>
          </a:xfrm>
          <a:prstGeom prst="rect">
            <a:avLst/>
          </a:prstGeom>
          <a:noFill/>
        </p:spPr>
      </p:pic>
    </p:spTree>
    <p:extLst>
      <p:ext uri="{BB962C8B-B14F-4D97-AF65-F5344CB8AC3E}">
        <p14:creationId xmlns:p14="http://schemas.microsoft.com/office/powerpoint/2010/main" val="428704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E09A35C-D389-4009-E24B-E154C91EC4D3}"/>
              </a:ext>
            </a:extLst>
          </p:cNvPr>
          <p:cNvSpPr>
            <a:spLocks noGrp="1"/>
          </p:cNvSpPr>
          <p:nvPr>
            <p:ph type="title"/>
          </p:nvPr>
        </p:nvSpPr>
        <p:spPr>
          <a:xfrm>
            <a:off x="650240" y="621816"/>
            <a:ext cx="11671200" cy="942616"/>
          </a:xfrm>
        </p:spPr>
        <p:txBody>
          <a:bodyPr/>
          <a:lstStyle/>
          <a:p>
            <a:endParaRPr lang="en-US"/>
          </a:p>
        </p:txBody>
      </p:sp>
      <p:sp>
        <p:nvSpPr>
          <p:cNvPr id="3" name="Plassholder for bunntekst 2">
            <a:extLst>
              <a:ext uri="{FF2B5EF4-FFF2-40B4-BE49-F238E27FC236}">
                <a16:creationId xmlns:a16="http://schemas.microsoft.com/office/drawing/2014/main" id="{8425D7F1-6031-07FB-5A88-F2BB15BAE7D1}"/>
              </a:ext>
            </a:extLst>
          </p:cNvPr>
          <p:cNvSpPr>
            <a:spLocks noGrp="1"/>
          </p:cNvSpPr>
          <p:nvPr>
            <p:ph type="ftr" sz="quarter" idx="11"/>
          </p:nvPr>
        </p:nvSpPr>
        <p:spPr>
          <a:xfrm>
            <a:off x="6667200" y="9155753"/>
            <a:ext cx="5687360" cy="176972"/>
          </a:xfrm>
        </p:spPr>
        <p:txBody>
          <a:bodyPr wrap="square" anchor="t">
            <a:normAutofit/>
          </a:bodyPr>
          <a:lstStyle/>
          <a:p>
            <a:pPr>
              <a:spcAft>
                <a:spcPts val="600"/>
              </a:spcAft>
            </a:pPr>
            <a:r>
              <a:rPr lang="nb-NO"/>
              <a:t>Endres i topp-/bunntekst</a:t>
            </a:r>
          </a:p>
        </p:txBody>
      </p:sp>
      <p:sp>
        <p:nvSpPr>
          <p:cNvPr id="4" name="Plassholder for lysbildenummer 3">
            <a:extLst>
              <a:ext uri="{FF2B5EF4-FFF2-40B4-BE49-F238E27FC236}">
                <a16:creationId xmlns:a16="http://schemas.microsoft.com/office/drawing/2014/main" id="{63441C77-F0E5-BD4F-EFCD-77FFE6222250}"/>
              </a:ext>
            </a:extLst>
          </p:cNvPr>
          <p:cNvSpPr>
            <a:spLocks noGrp="1"/>
          </p:cNvSpPr>
          <p:nvPr>
            <p:ph type="sldNum" sz="quarter" idx="12"/>
          </p:nvPr>
        </p:nvSpPr>
        <p:spPr>
          <a:xfrm>
            <a:off x="5792400" y="9155753"/>
            <a:ext cx="526408" cy="176972"/>
          </a:xfrm>
        </p:spPr>
        <p:txBody>
          <a:bodyPr wrap="square" anchor="t">
            <a:normAutofit/>
          </a:bodyPr>
          <a:lstStyle/>
          <a:p>
            <a:pPr>
              <a:spcAft>
                <a:spcPts val="600"/>
              </a:spcAft>
            </a:pPr>
            <a:fld id="{B614C989-9D34-47B7-9901-66AA3E2AADAA}" type="slidenum">
              <a:rPr lang="nb-NO" smtClean="0"/>
              <a:pPr>
                <a:spcAft>
                  <a:spcPts val="600"/>
                </a:spcAft>
              </a:pPr>
              <a:t>6</a:t>
            </a:fld>
            <a:endParaRPr lang="nb-NO"/>
          </a:p>
        </p:txBody>
      </p:sp>
      <p:pic>
        <p:nvPicPr>
          <p:cNvPr id="7" name="Bilde 6">
            <a:extLst>
              <a:ext uri="{FF2B5EF4-FFF2-40B4-BE49-F238E27FC236}">
                <a16:creationId xmlns:a16="http://schemas.microsoft.com/office/drawing/2014/main" id="{C904C337-4F45-3A25-70CB-832C7125B169}"/>
              </a:ext>
            </a:extLst>
          </p:cNvPr>
          <p:cNvPicPr>
            <a:picLocks noChangeAspect="1"/>
          </p:cNvPicPr>
          <p:nvPr/>
        </p:nvPicPr>
        <p:blipFill>
          <a:blip r:embed="rId2"/>
          <a:stretch>
            <a:fillRect/>
          </a:stretch>
        </p:blipFill>
        <p:spPr>
          <a:xfrm>
            <a:off x="240637" y="621537"/>
            <a:ext cx="12115266" cy="8744534"/>
          </a:xfrm>
          <a:prstGeom prst="rect">
            <a:avLst/>
          </a:prstGeom>
          <a:noFill/>
        </p:spPr>
      </p:pic>
    </p:spTree>
    <p:extLst>
      <p:ext uri="{BB962C8B-B14F-4D97-AF65-F5344CB8AC3E}">
        <p14:creationId xmlns:p14="http://schemas.microsoft.com/office/powerpoint/2010/main" val="239132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F8769-B3A4-709E-9AA7-2C0DBEC1A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AD0C3A-B3D7-63AD-C5F7-213966D780C3}"/>
              </a:ext>
            </a:extLst>
          </p:cNvPr>
          <p:cNvSpPr>
            <a:spLocks noGrp="1"/>
          </p:cNvSpPr>
          <p:nvPr>
            <p:ph type="title"/>
          </p:nvPr>
        </p:nvSpPr>
        <p:spPr>
          <a:xfrm>
            <a:off x="650240" y="621816"/>
            <a:ext cx="11671200" cy="942616"/>
          </a:xfrm>
        </p:spPr>
        <p:txBody>
          <a:bodyPr anchor="t">
            <a:normAutofit/>
          </a:bodyPr>
          <a:lstStyle/>
          <a:p>
            <a:r>
              <a:rPr lang="en-US" sz="2800" dirty="0" err="1">
                <a:ea typeface="+mj-lt"/>
                <a:cs typeface="+mj-lt"/>
              </a:rPr>
              <a:t>Campusutviklingsprosjektet</a:t>
            </a:r>
            <a:br>
              <a:rPr lang="en-US" sz="2800" dirty="0">
                <a:ea typeface="+mj-lt"/>
                <a:cs typeface="+mj-lt"/>
              </a:rPr>
            </a:br>
            <a:r>
              <a:rPr lang="en-US" dirty="0" err="1">
                <a:ea typeface="+mj-lt"/>
                <a:cs typeface="+mj-lt"/>
              </a:rPr>
              <a:t>Illustrasjon</a:t>
            </a:r>
            <a:r>
              <a:rPr lang="en-US" dirty="0">
                <a:ea typeface="+mj-lt"/>
                <a:cs typeface="+mj-lt"/>
              </a:rPr>
              <a:t> av </a:t>
            </a:r>
            <a:r>
              <a:rPr lang="en-US" dirty="0" err="1">
                <a:ea typeface="+mj-lt"/>
                <a:cs typeface="+mj-lt"/>
              </a:rPr>
              <a:t>prosjektets</a:t>
            </a:r>
            <a:r>
              <a:rPr lang="en-US" dirty="0">
                <a:ea typeface="+mj-lt"/>
                <a:cs typeface="+mj-lt"/>
              </a:rPr>
              <a:t> </a:t>
            </a:r>
            <a:r>
              <a:rPr lang="en-US" dirty="0" err="1">
                <a:ea typeface="+mj-lt"/>
                <a:cs typeface="+mj-lt"/>
              </a:rPr>
              <a:t>bakgrunn</a:t>
            </a:r>
            <a:r>
              <a:rPr lang="en-US" dirty="0">
                <a:ea typeface="+mj-lt"/>
                <a:cs typeface="+mj-lt"/>
              </a:rPr>
              <a:t> og </a:t>
            </a:r>
            <a:r>
              <a:rPr lang="en-US" dirty="0" err="1">
                <a:ea typeface="+mj-lt"/>
                <a:cs typeface="+mj-lt"/>
              </a:rPr>
              <a:t>prosessarbeid</a:t>
            </a:r>
            <a:endParaRPr lang="en-US" dirty="0">
              <a:cs typeface="Arial"/>
            </a:endParaRPr>
          </a:p>
          <a:p>
            <a:endParaRPr lang="en-US" dirty="0">
              <a:cs typeface="Arial"/>
            </a:endParaRPr>
          </a:p>
          <a:p>
            <a:endParaRPr lang="en-US" dirty="0"/>
          </a:p>
        </p:txBody>
      </p:sp>
      <p:sp>
        <p:nvSpPr>
          <p:cNvPr id="4" name="Slide Number Placeholder 3">
            <a:extLst>
              <a:ext uri="{FF2B5EF4-FFF2-40B4-BE49-F238E27FC236}">
                <a16:creationId xmlns:a16="http://schemas.microsoft.com/office/drawing/2014/main" id="{F0AF81DF-FA09-9EED-1A15-5F9E611B619F}"/>
              </a:ext>
            </a:extLst>
          </p:cNvPr>
          <p:cNvSpPr>
            <a:spLocks noGrp="1"/>
          </p:cNvSpPr>
          <p:nvPr>
            <p:ph type="sldNum" sz="quarter" idx="12"/>
          </p:nvPr>
        </p:nvSpPr>
        <p:spPr>
          <a:xfrm>
            <a:off x="5792400" y="9155753"/>
            <a:ext cx="526408" cy="176972"/>
          </a:xfrm>
        </p:spPr>
        <p:txBody>
          <a:bodyPr wrap="square" anchor="t">
            <a:normAutofit/>
          </a:bodyPr>
          <a:lstStyle/>
          <a:p>
            <a:pPr>
              <a:spcAft>
                <a:spcPts val="600"/>
              </a:spcAft>
            </a:pPr>
            <a:fld id="{B614C989-9D34-47B7-9901-66AA3E2AADAA}" type="slidenum">
              <a:rPr lang="nb-NO" smtClean="0"/>
              <a:pPr>
                <a:spcAft>
                  <a:spcPts val="600"/>
                </a:spcAft>
              </a:pPr>
              <a:t>7</a:t>
            </a:fld>
            <a:endParaRPr lang="nb-NO"/>
          </a:p>
        </p:txBody>
      </p:sp>
      <p:pic>
        <p:nvPicPr>
          <p:cNvPr id="9" name="Picture 8">
            <a:extLst>
              <a:ext uri="{FF2B5EF4-FFF2-40B4-BE49-F238E27FC236}">
                <a16:creationId xmlns:a16="http://schemas.microsoft.com/office/drawing/2014/main" id="{5382632C-D9CF-4967-7645-D2ED459683F9}"/>
              </a:ext>
            </a:extLst>
          </p:cNvPr>
          <p:cNvPicPr>
            <a:picLocks noChangeAspect="1"/>
          </p:cNvPicPr>
          <p:nvPr/>
        </p:nvPicPr>
        <p:blipFill>
          <a:blip r:embed="rId2"/>
          <a:stretch>
            <a:fillRect/>
          </a:stretch>
        </p:blipFill>
        <p:spPr>
          <a:xfrm>
            <a:off x="650240" y="2305256"/>
            <a:ext cx="11671200" cy="5689710"/>
          </a:xfrm>
          <a:prstGeom prst="rect">
            <a:avLst/>
          </a:prstGeom>
          <a:noFill/>
        </p:spPr>
      </p:pic>
      <p:sp>
        <p:nvSpPr>
          <p:cNvPr id="5" name="TekstSylinder 4">
            <a:extLst>
              <a:ext uri="{FF2B5EF4-FFF2-40B4-BE49-F238E27FC236}">
                <a16:creationId xmlns:a16="http://schemas.microsoft.com/office/drawing/2014/main" id="{D444785C-1995-9C84-FE10-045119C0D7E2}"/>
              </a:ext>
            </a:extLst>
          </p:cNvPr>
          <p:cNvSpPr txBox="1"/>
          <p:nvPr/>
        </p:nvSpPr>
        <p:spPr>
          <a:xfrm>
            <a:off x="880995" y="8093122"/>
            <a:ext cx="10924318" cy="830997"/>
          </a:xfrm>
          <a:prstGeom prst="rect">
            <a:avLst/>
          </a:prstGeom>
          <a:noFill/>
        </p:spPr>
        <p:txBody>
          <a:bodyPr wrap="square" rtlCol="0">
            <a:spAutoFit/>
          </a:bodyPr>
          <a:lstStyle/>
          <a:p>
            <a:r>
              <a:rPr lang="nb-NO" sz="2400" dirty="0"/>
              <a:t>Prosjektbeskrivelse, med beskrivelse av trinnvis utvikling, tiltak og alternativer i tiltakene er beskrevet i </a:t>
            </a:r>
            <a:r>
              <a:rPr lang="nb-NO" sz="2400" dirty="0">
                <a:hlinkClick r:id="rId3"/>
              </a:rPr>
              <a:t>prosjektbeskrivelsen, lenke her</a:t>
            </a:r>
            <a:r>
              <a:rPr lang="nb-NO" sz="2400" dirty="0"/>
              <a:t>.</a:t>
            </a:r>
          </a:p>
        </p:txBody>
      </p:sp>
    </p:spTree>
    <p:extLst>
      <p:ext uri="{BB962C8B-B14F-4D97-AF65-F5344CB8AC3E}">
        <p14:creationId xmlns:p14="http://schemas.microsoft.com/office/powerpoint/2010/main" val="127401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E9B7-664C-034F-02BE-4CA1433B2DF7}"/>
              </a:ext>
            </a:extLst>
          </p:cNvPr>
          <p:cNvSpPr>
            <a:spLocks noGrp="1"/>
          </p:cNvSpPr>
          <p:nvPr>
            <p:ph type="title"/>
          </p:nvPr>
        </p:nvSpPr>
        <p:spPr>
          <a:xfrm>
            <a:off x="650240" y="498984"/>
            <a:ext cx="11671200" cy="942616"/>
          </a:xfrm>
        </p:spPr>
        <p:txBody>
          <a:bodyPr/>
          <a:lstStyle/>
          <a:p>
            <a:r>
              <a:rPr lang="en-US" dirty="0">
                <a:ea typeface="+mj-lt"/>
                <a:cs typeface="+mj-lt"/>
              </a:rPr>
              <a:t>KHiO </a:t>
            </a:r>
            <a:r>
              <a:rPr lang="en-US" dirty="0" err="1">
                <a:ea typeface="+mj-lt"/>
                <a:cs typeface="+mj-lt"/>
              </a:rPr>
              <a:t>campusprosjekt</a:t>
            </a:r>
            <a:r>
              <a:rPr lang="en-US" dirty="0">
                <a:ea typeface="+mj-lt"/>
                <a:cs typeface="+mj-lt"/>
              </a:rPr>
              <a:t> 2025-2026</a:t>
            </a:r>
            <a:br>
              <a:rPr lang="en-US" dirty="0">
                <a:ea typeface="+mj-lt"/>
                <a:cs typeface="+mj-lt"/>
              </a:rPr>
            </a:br>
            <a:r>
              <a:rPr lang="en-US" dirty="0" err="1">
                <a:ea typeface="+mj-lt"/>
                <a:cs typeface="+mj-lt"/>
              </a:rPr>
              <a:t>Trinn</a:t>
            </a:r>
            <a:r>
              <a:rPr lang="en-US" dirty="0">
                <a:ea typeface="+mj-lt"/>
                <a:cs typeface="+mj-lt"/>
              </a:rPr>
              <a:t> 4: </a:t>
            </a:r>
            <a:r>
              <a:rPr lang="en-US" dirty="0" err="1">
                <a:ea typeface="+mj-lt"/>
                <a:cs typeface="+mj-lt"/>
              </a:rPr>
              <a:t>Illustrasjonen</a:t>
            </a:r>
            <a:r>
              <a:rPr lang="en-US" dirty="0">
                <a:ea typeface="+mj-lt"/>
                <a:cs typeface="+mj-lt"/>
              </a:rPr>
              <a:t> </a:t>
            </a:r>
            <a:r>
              <a:rPr lang="en-US" dirty="0" err="1">
                <a:ea typeface="+mj-lt"/>
                <a:cs typeface="+mj-lt"/>
              </a:rPr>
              <a:t>viser</a:t>
            </a:r>
            <a:r>
              <a:rPr lang="en-US" dirty="0">
                <a:ea typeface="+mj-lt"/>
                <a:cs typeface="+mj-lt"/>
              </a:rPr>
              <a:t> </a:t>
            </a:r>
            <a:r>
              <a:rPr lang="en-US" dirty="0" err="1">
                <a:ea typeface="+mj-lt"/>
                <a:cs typeface="+mj-lt"/>
              </a:rPr>
              <a:t>en</a:t>
            </a:r>
            <a:r>
              <a:rPr lang="en-US" dirty="0">
                <a:ea typeface="+mj-lt"/>
                <a:cs typeface="+mj-lt"/>
              </a:rPr>
              <a:t> </a:t>
            </a:r>
            <a:r>
              <a:rPr lang="en-US" dirty="0" err="1">
                <a:ea typeface="+mj-lt"/>
                <a:cs typeface="+mj-lt"/>
              </a:rPr>
              <a:t>oversikt</a:t>
            </a:r>
            <a:r>
              <a:rPr lang="en-US" dirty="0">
                <a:ea typeface="+mj-lt"/>
                <a:cs typeface="+mj-lt"/>
              </a:rPr>
              <a:t> over de fire </a:t>
            </a:r>
            <a:r>
              <a:rPr lang="en-US" dirty="0" err="1">
                <a:ea typeface="+mj-lt"/>
                <a:cs typeface="+mj-lt"/>
              </a:rPr>
              <a:t>tiltakene</a:t>
            </a:r>
            <a:endParaRPr lang="en-US" dirty="0">
              <a:cs typeface="Arial"/>
            </a:endParaRPr>
          </a:p>
        </p:txBody>
      </p:sp>
      <p:sp>
        <p:nvSpPr>
          <p:cNvPr id="4" name="Slide Number Placeholder 3">
            <a:extLst>
              <a:ext uri="{FF2B5EF4-FFF2-40B4-BE49-F238E27FC236}">
                <a16:creationId xmlns:a16="http://schemas.microsoft.com/office/drawing/2014/main" id="{F4A3A07C-E224-03FA-0603-7EA97C2751F2}"/>
              </a:ext>
            </a:extLst>
          </p:cNvPr>
          <p:cNvSpPr>
            <a:spLocks noGrp="1"/>
          </p:cNvSpPr>
          <p:nvPr>
            <p:ph type="sldNum" sz="quarter" idx="12"/>
          </p:nvPr>
        </p:nvSpPr>
        <p:spPr/>
        <p:txBody>
          <a:bodyPr/>
          <a:lstStyle/>
          <a:p>
            <a:fld id="{B614C989-9D34-47B7-9901-66AA3E2AADAA}" type="slidenum">
              <a:rPr lang="nb-NO" smtClean="0"/>
              <a:pPr/>
              <a:t>8</a:t>
            </a:fld>
            <a:endParaRPr lang="nb-NO"/>
          </a:p>
        </p:txBody>
      </p:sp>
      <p:pic>
        <p:nvPicPr>
          <p:cNvPr id="6" name="Content Placeholder 5">
            <a:extLst>
              <a:ext uri="{FF2B5EF4-FFF2-40B4-BE49-F238E27FC236}">
                <a16:creationId xmlns:a16="http://schemas.microsoft.com/office/drawing/2014/main" id="{A0F188E4-B1B9-8AF1-B31A-D8823F4015AF}"/>
              </a:ext>
            </a:extLst>
          </p:cNvPr>
          <p:cNvPicPr>
            <a:picLocks noGrp="1" noChangeAspect="1"/>
          </p:cNvPicPr>
          <p:nvPr>
            <p:ph idx="14"/>
          </p:nvPr>
        </p:nvPicPr>
        <p:blipFill>
          <a:blip r:embed="rId2"/>
          <a:stretch>
            <a:fillRect/>
          </a:stretch>
        </p:blipFill>
        <p:spPr>
          <a:xfrm>
            <a:off x="1274184" y="1433015"/>
            <a:ext cx="10367355" cy="7394283"/>
          </a:xfrm>
          <a:prstGeom prst="rect">
            <a:avLst/>
          </a:prstGeom>
        </p:spPr>
      </p:pic>
      <p:sp>
        <p:nvSpPr>
          <p:cNvPr id="5" name="TekstSylinder 4">
            <a:extLst>
              <a:ext uri="{FF2B5EF4-FFF2-40B4-BE49-F238E27FC236}">
                <a16:creationId xmlns:a16="http://schemas.microsoft.com/office/drawing/2014/main" id="{FF5DE406-64A4-8D7F-E60F-EF520C75978B}"/>
              </a:ext>
            </a:extLst>
          </p:cNvPr>
          <p:cNvSpPr txBox="1"/>
          <p:nvPr/>
        </p:nvSpPr>
        <p:spPr>
          <a:xfrm>
            <a:off x="1153950" y="8803117"/>
            <a:ext cx="7220503" cy="400110"/>
          </a:xfrm>
          <a:prstGeom prst="rect">
            <a:avLst/>
          </a:prstGeom>
          <a:noFill/>
        </p:spPr>
        <p:txBody>
          <a:bodyPr wrap="none" rtlCol="0">
            <a:spAutoFit/>
          </a:bodyPr>
          <a:lstStyle/>
          <a:p>
            <a:r>
              <a:rPr lang="nb-NO" sz="2000" dirty="0"/>
              <a:t>De fire tiltakene er beskrevet i </a:t>
            </a:r>
            <a:r>
              <a:rPr lang="nb-NO" sz="2000" dirty="0">
                <a:hlinkClick r:id="rId3"/>
              </a:rPr>
              <a:t>prosjektbeskrivelsen, lenke her</a:t>
            </a:r>
            <a:r>
              <a:rPr lang="nb-NO" sz="2000" dirty="0"/>
              <a:t>.</a:t>
            </a:r>
          </a:p>
        </p:txBody>
      </p:sp>
    </p:spTree>
    <p:extLst>
      <p:ext uri="{BB962C8B-B14F-4D97-AF65-F5344CB8AC3E}">
        <p14:creationId xmlns:p14="http://schemas.microsoft.com/office/powerpoint/2010/main" val="153809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DB1FB-8FE1-BF7F-94FC-8917794FCD0F}"/>
              </a:ext>
            </a:extLst>
          </p:cNvPr>
          <p:cNvSpPr>
            <a:spLocks noGrp="1"/>
          </p:cNvSpPr>
          <p:nvPr>
            <p:ph type="title"/>
          </p:nvPr>
        </p:nvSpPr>
        <p:spPr/>
        <p:txBody>
          <a:bodyPr/>
          <a:lstStyle/>
          <a:p>
            <a:r>
              <a:rPr lang="en-US">
                <a:cs typeface="Arial"/>
              </a:rPr>
              <a:t>Campus - </a:t>
            </a:r>
            <a:r>
              <a:rPr lang="en-US" err="1">
                <a:cs typeface="Arial"/>
              </a:rPr>
              <a:t>Presentasjon</a:t>
            </a:r>
            <a:r>
              <a:rPr lang="en-US">
                <a:cs typeface="Arial"/>
              </a:rPr>
              <a:t> av </a:t>
            </a:r>
            <a:r>
              <a:rPr lang="en-US" err="1">
                <a:cs typeface="Arial"/>
              </a:rPr>
              <a:t>foreløpige</a:t>
            </a:r>
            <a:r>
              <a:rPr lang="en-US">
                <a:cs typeface="Arial"/>
              </a:rPr>
              <a:t> </a:t>
            </a:r>
            <a:r>
              <a:rPr lang="en-US" err="1">
                <a:cs typeface="Arial"/>
              </a:rPr>
              <a:t>alternativer</a:t>
            </a:r>
            <a:r>
              <a:rPr lang="en-US">
                <a:cs typeface="Arial"/>
              </a:rPr>
              <a:t> </a:t>
            </a:r>
            <a:r>
              <a:rPr lang="en-US" err="1">
                <a:cs typeface="Arial"/>
              </a:rPr>
              <a:t>i</a:t>
            </a:r>
            <a:r>
              <a:rPr lang="en-US">
                <a:cs typeface="Arial"/>
              </a:rPr>
              <a:t> </a:t>
            </a:r>
            <a:r>
              <a:rPr lang="en-US" err="1">
                <a:cs typeface="Arial"/>
              </a:rPr>
              <a:t>campusprosjektet</a:t>
            </a:r>
            <a:endParaRPr lang="en-US">
              <a:cs typeface="Arial"/>
            </a:endParaRPr>
          </a:p>
        </p:txBody>
      </p:sp>
      <p:sp>
        <p:nvSpPr>
          <p:cNvPr id="4" name="Slide Number Placeholder 3">
            <a:extLst>
              <a:ext uri="{FF2B5EF4-FFF2-40B4-BE49-F238E27FC236}">
                <a16:creationId xmlns:a16="http://schemas.microsoft.com/office/drawing/2014/main" id="{918FFC93-8049-BCF1-491D-A6D0480D33D2}"/>
              </a:ext>
            </a:extLst>
          </p:cNvPr>
          <p:cNvSpPr>
            <a:spLocks noGrp="1"/>
          </p:cNvSpPr>
          <p:nvPr>
            <p:ph type="sldNum" sz="quarter" idx="12"/>
          </p:nvPr>
        </p:nvSpPr>
        <p:spPr/>
        <p:txBody>
          <a:bodyPr/>
          <a:lstStyle/>
          <a:p>
            <a:fld id="{B614C989-9D34-47B7-9901-66AA3E2AADAA}" type="slidenum">
              <a:rPr lang="nb-NO" smtClean="0"/>
              <a:pPr/>
              <a:t>9</a:t>
            </a:fld>
            <a:endParaRPr lang="nb-NO"/>
          </a:p>
        </p:txBody>
      </p:sp>
      <p:sp>
        <p:nvSpPr>
          <p:cNvPr id="5" name="Content Placeholder 4">
            <a:extLst>
              <a:ext uri="{FF2B5EF4-FFF2-40B4-BE49-F238E27FC236}">
                <a16:creationId xmlns:a16="http://schemas.microsoft.com/office/drawing/2014/main" id="{7472CB4D-24ED-9CFB-175C-ACC5227FF30E}"/>
              </a:ext>
            </a:extLst>
          </p:cNvPr>
          <p:cNvSpPr>
            <a:spLocks noGrp="1"/>
          </p:cNvSpPr>
          <p:nvPr>
            <p:ph idx="1"/>
          </p:nvPr>
        </p:nvSpPr>
        <p:spPr>
          <a:xfrm>
            <a:off x="760682" y="1572388"/>
            <a:ext cx="11805508" cy="6861928"/>
          </a:xfrm>
        </p:spPr>
        <p:txBody>
          <a:bodyPr/>
          <a:lstStyle/>
          <a:p>
            <a:pPr marL="0" indent="0">
              <a:buNone/>
            </a:pPr>
            <a:r>
              <a:rPr lang="en-US" b="0" dirty="0">
                <a:ea typeface="+mn-lt"/>
                <a:cs typeface="+mn-lt"/>
              </a:rPr>
              <a:t>Uke 9 </a:t>
            </a:r>
            <a:r>
              <a:rPr lang="en-US" b="0" dirty="0" err="1">
                <a:ea typeface="+mn-lt"/>
                <a:cs typeface="+mn-lt"/>
              </a:rPr>
              <a:t>og</a:t>
            </a:r>
            <a:r>
              <a:rPr lang="en-US" b="0" dirty="0">
                <a:ea typeface="+mn-lt"/>
                <a:cs typeface="+mn-lt"/>
              </a:rPr>
              <a:t> 10: Fra </a:t>
            </a:r>
            <a:r>
              <a:rPr lang="en-US" b="0" dirty="0" err="1">
                <a:ea typeface="+mn-lt"/>
                <a:cs typeface="+mn-lt"/>
              </a:rPr>
              <a:t>mandag</a:t>
            </a:r>
            <a:r>
              <a:rPr lang="en-US" b="0" dirty="0">
                <a:ea typeface="+mn-lt"/>
                <a:cs typeface="+mn-lt"/>
              </a:rPr>
              <a:t> 23.2. </a:t>
            </a:r>
            <a:r>
              <a:rPr lang="en-US" b="0" dirty="0" err="1">
                <a:ea typeface="+mn-lt"/>
                <a:cs typeface="+mn-lt"/>
              </a:rPr>
              <a:t>etter</a:t>
            </a:r>
            <a:r>
              <a:rPr lang="en-US" b="0" dirty="0">
                <a:ea typeface="+mn-lt"/>
                <a:cs typeface="+mn-lt"/>
              </a:rPr>
              <a:t> </a:t>
            </a:r>
            <a:r>
              <a:rPr lang="en-US" b="0" dirty="0" err="1">
                <a:ea typeface="+mn-lt"/>
                <a:cs typeface="+mn-lt"/>
              </a:rPr>
              <a:t>lunsj</a:t>
            </a:r>
            <a:r>
              <a:rPr lang="en-US" b="0" dirty="0">
                <a:ea typeface="+mn-lt"/>
                <a:cs typeface="+mn-lt"/>
              </a:rPr>
              <a:t>, til </a:t>
            </a:r>
            <a:r>
              <a:rPr lang="en-US" b="0" dirty="0" err="1">
                <a:ea typeface="+mn-lt"/>
                <a:cs typeface="+mn-lt"/>
              </a:rPr>
              <a:t>fredag</a:t>
            </a:r>
            <a:r>
              <a:rPr lang="en-US" b="0" dirty="0">
                <a:ea typeface="+mn-lt"/>
                <a:cs typeface="+mn-lt"/>
              </a:rPr>
              <a:t> 6.4.</a:t>
            </a:r>
            <a:endParaRPr lang="en-US" b="0" dirty="0">
              <a:cs typeface="Arial"/>
            </a:endParaRPr>
          </a:p>
          <a:p>
            <a:pPr marL="0" indent="0">
              <a:buNone/>
            </a:pPr>
            <a:r>
              <a:rPr lang="en-US" b="0" dirty="0">
                <a:ea typeface="+mn-lt"/>
                <a:cs typeface="+mn-lt"/>
              </a:rPr>
              <a:t>Sted: </a:t>
            </a:r>
            <a:r>
              <a:rPr lang="en-US" b="0" dirty="0" err="1">
                <a:ea typeface="+mn-lt"/>
                <a:cs typeface="+mn-lt"/>
              </a:rPr>
              <a:t>Veggen</a:t>
            </a:r>
            <a:r>
              <a:rPr lang="en-US" b="0" dirty="0">
                <a:ea typeface="+mn-lt"/>
                <a:cs typeface="+mn-lt"/>
              </a:rPr>
              <a:t> </a:t>
            </a:r>
            <a:r>
              <a:rPr lang="en-US" b="0" dirty="0" err="1">
                <a:ea typeface="+mn-lt"/>
                <a:cs typeface="+mn-lt"/>
              </a:rPr>
              <a:t>i</a:t>
            </a:r>
            <a:r>
              <a:rPr lang="en-US" b="0" dirty="0">
                <a:ea typeface="+mn-lt"/>
                <a:cs typeface="+mn-lt"/>
              </a:rPr>
              <a:t> </a:t>
            </a:r>
            <a:r>
              <a:rPr lang="en-US" b="0" dirty="0" err="1">
                <a:ea typeface="+mn-lt"/>
                <a:cs typeface="+mn-lt"/>
              </a:rPr>
              <a:t>forrommet</a:t>
            </a:r>
            <a:r>
              <a:rPr lang="en-US" b="0" dirty="0">
                <a:ea typeface="+mn-lt"/>
                <a:cs typeface="+mn-lt"/>
              </a:rPr>
              <a:t> </a:t>
            </a:r>
            <a:r>
              <a:rPr lang="en-US" b="0" dirty="0" err="1">
                <a:ea typeface="+mn-lt"/>
                <a:cs typeface="+mn-lt"/>
              </a:rPr>
              <a:t>til</a:t>
            </a:r>
            <a:r>
              <a:rPr lang="en-US" b="0" dirty="0">
                <a:ea typeface="+mn-lt"/>
                <a:cs typeface="+mn-lt"/>
              </a:rPr>
              <a:t> </a:t>
            </a:r>
            <a:r>
              <a:rPr lang="en-US" b="0" dirty="0" err="1">
                <a:ea typeface="+mn-lt"/>
                <a:cs typeface="+mn-lt"/>
              </a:rPr>
              <a:t>kantinen</a:t>
            </a:r>
            <a:r>
              <a:rPr lang="en-US" b="0" dirty="0">
                <a:ea typeface="+mn-lt"/>
                <a:cs typeface="+mn-lt"/>
              </a:rPr>
              <a:t>, </a:t>
            </a:r>
            <a:r>
              <a:rPr lang="en-US" b="0" dirty="0" err="1">
                <a:ea typeface="+mn-lt"/>
                <a:cs typeface="+mn-lt"/>
              </a:rPr>
              <a:t>ble</a:t>
            </a:r>
            <a:r>
              <a:rPr lang="en-US" b="0" dirty="0">
                <a:ea typeface="+mn-lt"/>
                <a:cs typeface="+mn-lt"/>
              </a:rPr>
              <a:t> </a:t>
            </a:r>
            <a:r>
              <a:rPr lang="en-US" b="0" dirty="0" err="1">
                <a:ea typeface="+mn-lt"/>
                <a:cs typeface="+mn-lt"/>
              </a:rPr>
              <a:t>gitt</a:t>
            </a:r>
            <a:r>
              <a:rPr lang="en-US" b="0" dirty="0">
                <a:ea typeface="+mn-lt"/>
                <a:cs typeface="+mn-lt"/>
              </a:rPr>
              <a:t> </a:t>
            </a:r>
            <a:r>
              <a:rPr lang="en-US" b="0" dirty="0" err="1">
                <a:ea typeface="+mn-lt"/>
                <a:cs typeface="+mn-lt"/>
              </a:rPr>
              <a:t>tilbud</a:t>
            </a:r>
            <a:r>
              <a:rPr lang="en-US" b="0" dirty="0">
                <a:ea typeface="+mn-lt"/>
                <a:cs typeface="+mn-lt"/>
              </a:rPr>
              <a:t> om </a:t>
            </a:r>
            <a:r>
              <a:rPr lang="en-US" b="0" dirty="0" err="1">
                <a:ea typeface="+mn-lt"/>
                <a:cs typeface="+mn-lt"/>
              </a:rPr>
              <a:t>leseveiledning</a:t>
            </a:r>
            <a:r>
              <a:rPr lang="en-US" b="0" dirty="0">
                <a:ea typeface="+mn-lt"/>
                <a:cs typeface="+mn-lt"/>
              </a:rPr>
              <a:t> </a:t>
            </a:r>
            <a:r>
              <a:rPr lang="en-US" b="0" dirty="0" err="1">
                <a:ea typeface="+mn-lt"/>
                <a:cs typeface="+mn-lt"/>
              </a:rPr>
              <a:t>fra</a:t>
            </a:r>
            <a:r>
              <a:rPr lang="en-US" b="0" dirty="0">
                <a:ea typeface="+mn-lt"/>
                <a:cs typeface="+mn-lt"/>
              </a:rPr>
              <a:t> </a:t>
            </a:r>
            <a:r>
              <a:rPr lang="en-US" b="0" dirty="0" err="1">
                <a:ea typeface="+mn-lt"/>
                <a:cs typeface="+mn-lt"/>
              </a:rPr>
              <a:t>arkitektene</a:t>
            </a:r>
            <a:endParaRPr lang="en-US" b="0" dirty="0">
              <a:ea typeface="+mn-lt"/>
              <a:cs typeface="+mn-lt"/>
            </a:endParaRPr>
          </a:p>
          <a:p>
            <a:pPr marL="0" indent="0">
              <a:buNone/>
            </a:pPr>
            <a:endParaRPr lang="en-US" dirty="0">
              <a:cs typeface="Arial"/>
            </a:endParaRPr>
          </a:p>
          <a:p>
            <a:pPr marL="0" indent="0">
              <a:buNone/>
            </a:pPr>
            <a:r>
              <a:rPr lang="en-US" b="0" dirty="0" err="1">
                <a:ea typeface="+mn-lt"/>
                <a:cs typeface="+mn-lt"/>
              </a:rPr>
              <a:t>Skriftlige</a:t>
            </a:r>
            <a:r>
              <a:rPr lang="en-US" b="0" dirty="0">
                <a:ea typeface="+mn-lt"/>
                <a:cs typeface="+mn-lt"/>
              </a:rPr>
              <a:t> </a:t>
            </a:r>
            <a:r>
              <a:rPr lang="en-US" b="0" dirty="0" err="1">
                <a:ea typeface="+mn-lt"/>
                <a:cs typeface="+mn-lt"/>
              </a:rPr>
              <a:t>innspill</a:t>
            </a:r>
            <a:r>
              <a:rPr lang="en-US" b="0" dirty="0">
                <a:ea typeface="+mn-lt"/>
                <a:cs typeface="+mn-lt"/>
              </a:rPr>
              <a:t>, </a:t>
            </a:r>
            <a:r>
              <a:rPr lang="en-US" b="0" dirty="0" err="1">
                <a:ea typeface="+mn-lt"/>
                <a:cs typeface="+mn-lt"/>
              </a:rPr>
              <a:t>etter</a:t>
            </a:r>
            <a:r>
              <a:rPr lang="en-US" b="0" dirty="0">
                <a:ea typeface="+mn-lt"/>
                <a:cs typeface="+mn-lt"/>
              </a:rPr>
              <a:t> mal, </a:t>
            </a:r>
            <a:r>
              <a:rPr lang="en-US" b="0" dirty="0" err="1">
                <a:ea typeface="+mn-lt"/>
                <a:cs typeface="+mn-lt"/>
              </a:rPr>
              <a:t>sendes</a:t>
            </a:r>
            <a:r>
              <a:rPr lang="en-US" b="0" dirty="0">
                <a:ea typeface="+mn-lt"/>
                <a:cs typeface="+mn-lt"/>
              </a:rPr>
              <a:t> per e-post til </a:t>
            </a:r>
            <a:r>
              <a:rPr lang="en-US" b="0" dirty="0" err="1">
                <a:ea typeface="+mn-lt"/>
                <a:cs typeface="+mn-lt"/>
              </a:rPr>
              <a:t>adressen</a:t>
            </a:r>
            <a:r>
              <a:rPr lang="en-US" b="0" dirty="0">
                <a:ea typeface="+mn-lt"/>
                <a:cs typeface="+mn-lt"/>
              </a:rPr>
              <a:t> </a:t>
            </a:r>
            <a:r>
              <a:rPr lang="en-US" b="0" dirty="0">
                <a:ea typeface="+mn-lt"/>
                <a:cs typeface="+mn-lt"/>
                <a:hlinkClick r:id="rId2"/>
              </a:rPr>
              <a:t>kartlegging.arealbruk@khio.no</a:t>
            </a:r>
            <a:r>
              <a:rPr lang="en-US" b="0" dirty="0">
                <a:ea typeface="+mn-lt"/>
                <a:cs typeface="+mn-lt"/>
              </a:rPr>
              <a:t>.</a:t>
            </a:r>
            <a:endParaRPr lang="en-US" b="0" dirty="0">
              <a:cs typeface="Arial"/>
            </a:endParaRPr>
          </a:p>
          <a:p>
            <a:pPr marL="0" indent="0">
              <a:buNone/>
            </a:pPr>
            <a:r>
              <a:rPr lang="en-US" b="0" dirty="0">
                <a:cs typeface="Arial"/>
              </a:rPr>
              <a:t>Frist for </a:t>
            </a:r>
            <a:r>
              <a:rPr lang="en-US" b="0" dirty="0" err="1">
                <a:cs typeface="Arial"/>
              </a:rPr>
              <a:t>tilbakemeldinger</a:t>
            </a:r>
            <a:r>
              <a:rPr lang="en-US" b="0" dirty="0">
                <a:cs typeface="Arial"/>
              </a:rPr>
              <a:t> er </a:t>
            </a:r>
            <a:r>
              <a:rPr lang="en-US" b="0" dirty="0" err="1">
                <a:cs typeface="Arial"/>
              </a:rPr>
              <a:t>mandag</a:t>
            </a:r>
            <a:r>
              <a:rPr lang="en-US" b="0" dirty="0">
                <a:cs typeface="Arial"/>
              </a:rPr>
              <a:t> 9. mars. </a:t>
            </a:r>
          </a:p>
          <a:p>
            <a:pPr marL="0" indent="0">
              <a:buNone/>
            </a:pPr>
            <a:endParaRPr lang="en-US" dirty="0">
              <a:cs typeface="Arial"/>
            </a:endParaRPr>
          </a:p>
          <a:p>
            <a:pPr marL="0" indent="0">
              <a:buNone/>
            </a:pPr>
            <a:r>
              <a:rPr lang="en-US" dirty="0">
                <a:ea typeface="+mn-lt"/>
                <a:cs typeface="+mn-lt"/>
              </a:rPr>
              <a:t>Dette er work-in-progress. </a:t>
            </a:r>
            <a:r>
              <a:rPr lang="en-US" b="0" dirty="0" err="1">
                <a:ea typeface="+mn-lt"/>
                <a:cs typeface="+mn-lt"/>
              </a:rPr>
              <a:t>Innspill</a:t>
            </a:r>
            <a:r>
              <a:rPr lang="en-US" b="0" dirty="0">
                <a:ea typeface="+mn-lt"/>
                <a:cs typeface="+mn-lt"/>
              </a:rPr>
              <a:t> </a:t>
            </a:r>
            <a:r>
              <a:rPr lang="en-US" b="0" dirty="0" err="1">
                <a:ea typeface="+mn-lt"/>
                <a:cs typeface="+mn-lt"/>
              </a:rPr>
              <a:t>tas</a:t>
            </a:r>
            <a:r>
              <a:rPr lang="en-US" b="0" dirty="0">
                <a:ea typeface="+mn-lt"/>
                <a:cs typeface="+mn-lt"/>
              </a:rPr>
              <a:t> med </a:t>
            </a:r>
            <a:r>
              <a:rPr lang="en-US" b="0" dirty="0" err="1">
                <a:ea typeface="+mn-lt"/>
                <a:cs typeface="+mn-lt"/>
              </a:rPr>
              <a:t>i</a:t>
            </a:r>
            <a:r>
              <a:rPr lang="en-US" b="0" dirty="0">
                <a:ea typeface="+mn-lt"/>
                <a:cs typeface="+mn-lt"/>
              </a:rPr>
              <a:t> </a:t>
            </a:r>
            <a:r>
              <a:rPr lang="en-US" b="0" dirty="0" err="1">
                <a:ea typeface="+mn-lt"/>
                <a:cs typeface="+mn-lt"/>
              </a:rPr>
              <a:t>videre</a:t>
            </a:r>
            <a:r>
              <a:rPr lang="en-US" b="0" dirty="0">
                <a:ea typeface="+mn-lt"/>
                <a:cs typeface="+mn-lt"/>
              </a:rPr>
              <a:t> </a:t>
            </a:r>
            <a:r>
              <a:rPr lang="en-US" b="0" dirty="0" err="1">
                <a:ea typeface="+mn-lt"/>
                <a:cs typeface="+mn-lt"/>
              </a:rPr>
              <a:t>arbeid</a:t>
            </a:r>
            <a:r>
              <a:rPr lang="en-US" b="0" dirty="0">
                <a:ea typeface="+mn-lt"/>
                <a:cs typeface="+mn-lt"/>
              </a:rPr>
              <a:t>.</a:t>
            </a:r>
          </a:p>
          <a:p>
            <a:pPr marL="0" indent="0">
              <a:buNone/>
            </a:pPr>
            <a:endParaRPr lang="en-US" b="0" dirty="0">
              <a:ea typeface="+mn-lt"/>
              <a:cs typeface="+mn-lt"/>
            </a:endParaRPr>
          </a:p>
          <a:p>
            <a:pPr marL="388620" indent="-388620">
              <a:buNone/>
            </a:pPr>
            <a:r>
              <a:rPr lang="en-US" dirty="0">
                <a:ea typeface="+mn-lt"/>
                <a:cs typeface="+mn-lt"/>
              </a:rPr>
              <a:t>Mal for </a:t>
            </a:r>
            <a:r>
              <a:rPr lang="en-US" dirty="0" err="1">
                <a:ea typeface="+mn-lt"/>
                <a:cs typeface="+mn-lt"/>
              </a:rPr>
              <a:t>tilbakemelding</a:t>
            </a:r>
            <a:r>
              <a:rPr lang="en-US" dirty="0">
                <a:ea typeface="+mn-lt"/>
                <a:cs typeface="+mn-lt"/>
              </a:rPr>
              <a:t>:</a:t>
            </a:r>
            <a:endParaRPr lang="en-US" dirty="0">
              <a:cs typeface="Arial"/>
            </a:endParaRPr>
          </a:p>
          <a:p>
            <a:pPr marL="388620" indent="-388620">
              <a:buNone/>
            </a:pPr>
            <a:r>
              <a:rPr lang="en-US" sz="2000" b="0" dirty="0" err="1">
                <a:ea typeface="+mn-lt"/>
                <a:cs typeface="+mn-lt"/>
              </a:rPr>
              <a:t>Tiltak</a:t>
            </a:r>
            <a:r>
              <a:rPr lang="en-US" sz="2000" b="0" dirty="0">
                <a:ea typeface="+mn-lt"/>
                <a:cs typeface="+mn-lt"/>
              </a:rPr>
              <a:t> 1 og 2 </a:t>
            </a:r>
            <a:r>
              <a:rPr lang="en-US" sz="2000" b="0" dirty="0" err="1">
                <a:ea typeface="+mn-lt"/>
                <a:cs typeface="+mn-lt"/>
              </a:rPr>
              <a:t>jf</a:t>
            </a:r>
            <a:r>
              <a:rPr lang="en-US" sz="2000" b="0" dirty="0">
                <a:ea typeface="+mn-lt"/>
                <a:cs typeface="+mn-lt"/>
              </a:rPr>
              <a:t>. </a:t>
            </a:r>
            <a:r>
              <a:rPr lang="en-US" sz="2000" b="0" dirty="0" err="1">
                <a:ea typeface="+mn-lt"/>
                <a:cs typeface="+mn-lt"/>
              </a:rPr>
              <a:t>prosjektbeskrivelsen</a:t>
            </a:r>
            <a:r>
              <a:rPr lang="en-US" sz="2000" b="0" dirty="0">
                <a:ea typeface="+mn-lt"/>
                <a:cs typeface="+mn-lt"/>
              </a:rPr>
              <a:t>:</a:t>
            </a:r>
            <a:endParaRPr lang="en-US" sz="2000" dirty="0">
              <a:cs typeface="Arial"/>
            </a:endParaRPr>
          </a:p>
          <a:p>
            <a:pPr marL="457200" indent="-457200">
              <a:buFont typeface="+mj-lt"/>
              <a:buAutoNum type="arabicPeriod"/>
            </a:pPr>
            <a:r>
              <a:rPr lang="en-US" sz="2000" b="0" dirty="0" err="1">
                <a:ea typeface="+mn-lt"/>
                <a:cs typeface="+mn-lt"/>
              </a:rPr>
              <a:t>Hva</a:t>
            </a:r>
            <a:r>
              <a:rPr lang="en-US" sz="2000" b="0" dirty="0">
                <a:ea typeface="+mn-lt"/>
                <a:cs typeface="+mn-lt"/>
              </a:rPr>
              <a:t> </a:t>
            </a:r>
            <a:r>
              <a:rPr lang="en-US" sz="2000" b="0" dirty="0" err="1">
                <a:ea typeface="+mn-lt"/>
                <a:cs typeface="+mn-lt"/>
              </a:rPr>
              <a:t>syns</a:t>
            </a:r>
            <a:r>
              <a:rPr lang="en-US" sz="2000" b="0" dirty="0">
                <a:ea typeface="+mn-lt"/>
                <a:cs typeface="+mn-lt"/>
              </a:rPr>
              <a:t> du er bra med </a:t>
            </a:r>
            <a:r>
              <a:rPr lang="en-US" sz="2000" b="0" dirty="0" err="1">
                <a:ea typeface="+mn-lt"/>
                <a:cs typeface="+mn-lt"/>
              </a:rPr>
              <a:t>alternativ</a:t>
            </a:r>
            <a:r>
              <a:rPr lang="en-US" sz="2000" b="0" dirty="0">
                <a:ea typeface="+mn-lt"/>
                <a:cs typeface="+mn-lt"/>
              </a:rPr>
              <a:t> 1, og </a:t>
            </a:r>
            <a:r>
              <a:rPr lang="en-US" sz="2000" b="0" dirty="0" err="1">
                <a:ea typeface="+mn-lt"/>
                <a:cs typeface="+mn-lt"/>
              </a:rPr>
              <a:t>hva</a:t>
            </a:r>
            <a:r>
              <a:rPr lang="en-US" sz="2000" b="0" dirty="0">
                <a:ea typeface="+mn-lt"/>
                <a:cs typeface="+mn-lt"/>
              </a:rPr>
              <a:t> </a:t>
            </a:r>
            <a:r>
              <a:rPr lang="en-US" sz="2000" b="0" dirty="0" err="1">
                <a:ea typeface="+mn-lt"/>
                <a:cs typeface="+mn-lt"/>
              </a:rPr>
              <a:t>kan</a:t>
            </a:r>
            <a:r>
              <a:rPr lang="en-US" sz="2000" b="0" dirty="0">
                <a:ea typeface="+mn-lt"/>
                <a:cs typeface="+mn-lt"/>
              </a:rPr>
              <a:t> </a:t>
            </a:r>
            <a:r>
              <a:rPr lang="en-US" sz="2000" b="0" dirty="0" err="1">
                <a:ea typeface="+mn-lt"/>
                <a:cs typeface="+mn-lt"/>
              </a:rPr>
              <a:t>bli</a:t>
            </a:r>
            <a:r>
              <a:rPr lang="en-US" sz="2000" b="0" dirty="0">
                <a:ea typeface="+mn-lt"/>
                <a:cs typeface="+mn-lt"/>
              </a:rPr>
              <a:t> </a:t>
            </a:r>
            <a:r>
              <a:rPr lang="en-US" sz="2000" b="0" dirty="0" err="1">
                <a:ea typeface="+mn-lt"/>
                <a:cs typeface="+mn-lt"/>
              </a:rPr>
              <a:t>bedre</a:t>
            </a:r>
            <a:r>
              <a:rPr lang="en-US" sz="2000" b="0" dirty="0">
                <a:ea typeface="+mn-lt"/>
                <a:cs typeface="+mn-lt"/>
              </a:rPr>
              <a:t>? </a:t>
            </a:r>
            <a:r>
              <a:rPr lang="en-US" sz="2000" b="0" dirty="0" err="1">
                <a:ea typeface="+mn-lt"/>
                <a:cs typeface="+mn-lt"/>
              </a:rPr>
              <a:t>Hva</a:t>
            </a:r>
            <a:r>
              <a:rPr lang="en-US" sz="2000" b="0" dirty="0">
                <a:ea typeface="+mn-lt"/>
                <a:cs typeface="+mn-lt"/>
              </a:rPr>
              <a:t> er </a:t>
            </a:r>
            <a:r>
              <a:rPr lang="en-US" sz="2000" b="0" dirty="0" err="1">
                <a:ea typeface="+mn-lt"/>
                <a:cs typeface="+mn-lt"/>
              </a:rPr>
              <a:t>forslag</a:t>
            </a:r>
            <a:r>
              <a:rPr lang="en-US" sz="2000" b="0" dirty="0">
                <a:ea typeface="+mn-lt"/>
                <a:cs typeface="+mn-lt"/>
              </a:rPr>
              <a:t> til </a:t>
            </a:r>
            <a:r>
              <a:rPr lang="en-US" sz="2000" b="0" dirty="0" err="1">
                <a:ea typeface="+mn-lt"/>
                <a:cs typeface="+mn-lt"/>
              </a:rPr>
              <a:t>forbedring</a:t>
            </a:r>
            <a:r>
              <a:rPr lang="en-US" sz="2000" b="0" dirty="0">
                <a:ea typeface="+mn-lt"/>
                <a:cs typeface="+mn-lt"/>
              </a:rPr>
              <a:t>?</a:t>
            </a:r>
            <a:endParaRPr lang="en-US" sz="2000" dirty="0">
              <a:cs typeface="Arial"/>
            </a:endParaRPr>
          </a:p>
          <a:p>
            <a:pPr marL="457200" indent="-457200">
              <a:buFont typeface="+mj-lt"/>
              <a:buAutoNum type="arabicPeriod"/>
            </a:pPr>
            <a:r>
              <a:rPr lang="en-US" sz="2000" b="0" dirty="0" err="1">
                <a:ea typeface="+mn-lt"/>
                <a:cs typeface="+mn-lt"/>
              </a:rPr>
              <a:t>Hva</a:t>
            </a:r>
            <a:r>
              <a:rPr lang="en-US" sz="2000" b="0" dirty="0">
                <a:ea typeface="+mn-lt"/>
                <a:cs typeface="+mn-lt"/>
              </a:rPr>
              <a:t> </a:t>
            </a:r>
            <a:r>
              <a:rPr lang="en-US" sz="2000" b="0" dirty="0" err="1">
                <a:ea typeface="+mn-lt"/>
                <a:cs typeface="+mn-lt"/>
              </a:rPr>
              <a:t>syns</a:t>
            </a:r>
            <a:r>
              <a:rPr lang="en-US" sz="2000" b="0" dirty="0">
                <a:ea typeface="+mn-lt"/>
                <a:cs typeface="+mn-lt"/>
              </a:rPr>
              <a:t> du er bra med </a:t>
            </a:r>
            <a:r>
              <a:rPr lang="en-US" sz="2000" b="0" dirty="0" err="1">
                <a:ea typeface="+mn-lt"/>
                <a:cs typeface="+mn-lt"/>
              </a:rPr>
              <a:t>alternativ</a:t>
            </a:r>
            <a:r>
              <a:rPr lang="en-US" sz="2000" b="0" dirty="0">
                <a:ea typeface="+mn-lt"/>
                <a:cs typeface="+mn-lt"/>
              </a:rPr>
              <a:t> 2, </a:t>
            </a:r>
            <a:r>
              <a:rPr lang="en-US" sz="2000" b="0" dirty="0" err="1">
                <a:ea typeface="+mn-lt"/>
                <a:cs typeface="+mn-lt"/>
              </a:rPr>
              <a:t>og</a:t>
            </a:r>
            <a:r>
              <a:rPr lang="en-US" sz="2000" b="0" dirty="0">
                <a:ea typeface="+mn-lt"/>
                <a:cs typeface="+mn-lt"/>
              </a:rPr>
              <a:t> </a:t>
            </a:r>
            <a:r>
              <a:rPr lang="en-US" sz="2000" b="0" dirty="0" err="1">
                <a:ea typeface="+mn-lt"/>
                <a:cs typeface="+mn-lt"/>
              </a:rPr>
              <a:t>hva</a:t>
            </a:r>
            <a:r>
              <a:rPr lang="en-US" sz="2000" b="0" dirty="0">
                <a:ea typeface="+mn-lt"/>
                <a:cs typeface="+mn-lt"/>
              </a:rPr>
              <a:t> </a:t>
            </a:r>
            <a:r>
              <a:rPr lang="en-US" sz="2000" b="0" dirty="0" err="1">
                <a:ea typeface="+mn-lt"/>
                <a:cs typeface="+mn-lt"/>
              </a:rPr>
              <a:t>kan</a:t>
            </a:r>
            <a:r>
              <a:rPr lang="en-US" sz="2000" b="0" dirty="0">
                <a:ea typeface="+mn-lt"/>
                <a:cs typeface="+mn-lt"/>
              </a:rPr>
              <a:t> </a:t>
            </a:r>
            <a:r>
              <a:rPr lang="en-US" sz="2000" b="0" dirty="0" err="1">
                <a:ea typeface="+mn-lt"/>
                <a:cs typeface="+mn-lt"/>
              </a:rPr>
              <a:t>bli</a:t>
            </a:r>
            <a:r>
              <a:rPr lang="en-US" sz="2000" b="0" dirty="0">
                <a:ea typeface="+mn-lt"/>
                <a:cs typeface="+mn-lt"/>
              </a:rPr>
              <a:t> </a:t>
            </a:r>
            <a:r>
              <a:rPr lang="en-US" sz="2000" b="0" dirty="0" err="1">
                <a:ea typeface="+mn-lt"/>
                <a:cs typeface="+mn-lt"/>
              </a:rPr>
              <a:t>bedre</a:t>
            </a:r>
            <a:r>
              <a:rPr lang="en-US" sz="2000" b="0" dirty="0">
                <a:ea typeface="+mn-lt"/>
                <a:cs typeface="+mn-lt"/>
              </a:rPr>
              <a:t>? </a:t>
            </a:r>
            <a:r>
              <a:rPr lang="en-US" sz="2000" b="0" dirty="0" err="1">
                <a:ea typeface="+mn-lt"/>
                <a:cs typeface="+mn-lt"/>
              </a:rPr>
              <a:t>Hva</a:t>
            </a:r>
            <a:r>
              <a:rPr lang="en-US" sz="2000" b="0" dirty="0">
                <a:ea typeface="+mn-lt"/>
                <a:cs typeface="+mn-lt"/>
              </a:rPr>
              <a:t> er </a:t>
            </a:r>
            <a:r>
              <a:rPr lang="en-US" sz="2000" b="0" dirty="0" err="1">
                <a:ea typeface="+mn-lt"/>
                <a:cs typeface="+mn-lt"/>
              </a:rPr>
              <a:t>forslag</a:t>
            </a:r>
            <a:r>
              <a:rPr lang="en-US" sz="2000" b="0" dirty="0">
                <a:ea typeface="+mn-lt"/>
                <a:cs typeface="+mn-lt"/>
              </a:rPr>
              <a:t> </a:t>
            </a:r>
            <a:r>
              <a:rPr lang="en-US" sz="2000" b="0" dirty="0" err="1">
                <a:ea typeface="+mn-lt"/>
                <a:cs typeface="+mn-lt"/>
              </a:rPr>
              <a:t>til</a:t>
            </a:r>
            <a:r>
              <a:rPr lang="en-US" sz="2000" b="0" dirty="0">
                <a:ea typeface="+mn-lt"/>
                <a:cs typeface="+mn-lt"/>
              </a:rPr>
              <a:t> </a:t>
            </a:r>
            <a:r>
              <a:rPr lang="en-US" sz="2000" b="0" dirty="0" err="1">
                <a:ea typeface="+mn-lt"/>
                <a:cs typeface="+mn-lt"/>
              </a:rPr>
              <a:t>forbedring</a:t>
            </a:r>
            <a:r>
              <a:rPr lang="en-US" sz="2000" b="0" dirty="0">
                <a:ea typeface="+mn-lt"/>
                <a:cs typeface="+mn-lt"/>
              </a:rPr>
              <a:t>?</a:t>
            </a:r>
            <a:endParaRPr lang="en-US" sz="2000" dirty="0">
              <a:cs typeface="Arial"/>
            </a:endParaRPr>
          </a:p>
          <a:p>
            <a:pPr marL="457200" indent="-457200">
              <a:buFont typeface="+mj-lt"/>
              <a:buAutoNum type="arabicPeriod"/>
            </a:pPr>
            <a:r>
              <a:rPr lang="en-US" sz="2000" b="0" dirty="0" err="1">
                <a:ea typeface="+mn-lt"/>
                <a:cs typeface="+mn-lt"/>
              </a:rPr>
              <a:t>Hva</a:t>
            </a:r>
            <a:r>
              <a:rPr lang="en-US" sz="2000" b="0" dirty="0">
                <a:ea typeface="+mn-lt"/>
                <a:cs typeface="+mn-lt"/>
              </a:rPr>
              <a:t> </a:t>
            </a:r>
            <a:r>
              <a:rPr lang="en-US" sz="2000" b="0" dirty="0" err="1">
                <a:ea typeface="+mn-lt"/>
                <a:cs typeface="+mn-lt"/>
              </a:rPr>
              <a:t>syns</a:t>
            </a:r>
            <a:r>
              <a:rPr lang="en-US" sz="2000" b="0" dirty="0">
                <a:ea typeface="+mn-lt"/>
                <a:cs typeface="+mn-lt"/>
              </a:rPr>
              <a:t> du er bra med </a:t>
            </a:r>
            <a:r>
              <a:rPr lang="en-US" sz="2000" b="0" dirty="0" err="1">
                <a:ea typeface="+mn-lt"/>
                <a:cs typeface="+mn-lt"/>
              </a:rPr>
              <a:t>alternativ</a:t>
            </a:r>
            <a:r>
              <a:rPr lang="en-US" sz="2000" b="0" dirty="0">
                <a:ea typeface="+mn-lt"/>
                <a:cs typeface="+mn-lt"/>
              </a:rPr>
              <a:t> 3, </a:t>
            </a:r>
            <a:r>
              <a:rPr lang="en-US" sz="2000" b="0" dirty="0" err="1">
                <a:ea typeface="+mn-lt"/>
                <a:cs typeface="+mn-lt"/>
              </a:rPr>
              <a:t>og</a:t>
            </a:r>
            <a:r>
              <a:rPr lang="en-US" sz="2000" b="0" dirty="0">
                <a:ea typeface="+mn-lt"/>
                <a:cs typeface="+mn-lt"/>
              </a:rPr>
              <a:t> </a:t>
            </a:r>
            <a:r>
              <a:rPr lang="en-US" sz="2000" b="0" dirty="0" err="1">
                <a:ea typeface="+mn-lt"/>
                <a:cs typeface="+mn-lt"/>
              </a:rPr>
              <a:t>hva</a:t>
            </a:r>
            <a:r>
              <a:rPr lang="en-US" sz="2000" b="0" dirty="0">
                <a:ea typeface="+mn-lt"/>
                <a:cs typeface="+mn-lt"/>
              </a:rPr>
              <a:t> </a:t>
            </a:r>
            <a:r>
              <a:rPr lang="en-US" sz="2000" b="0" dirty="0" err="1">
                <a:ea typeface="+mn-lt"/>
                <a:cs typeface="+mn-lt"/>
              </a:rPr>
              <a:t>kan</a:t>
            </a:r>
            <a:r>
              <a:rPr lang="en-US" sz="2000" b="0" dirty="0">
                <a:ea typeface="+mn-lt"/>
                <a:cs typeface="+mn-lt"/>
              </a:rPr>
              <a:t> </a:t>
            </a:r>
            <a:r>
              <a:rPr lang="en-US" sz="2000" b="0" dirty="0" err="1">
                <a:ea typeface="+mn-lt"/>
                <a:cs typeface="+mn-lt"/>
              </a:rPr>
              <a:t>bli</a:t>
            </a:r>
            <a:r>
              <a:rPr lang="en-US" sz="2000" b="0" dirty="0">
                <a:ea typeface="+mn-lt"/>
                <a:cs typeface="+mn-lt"/>
              </a:rPr>
              <a:t> </a:t>
            </a:r>
            <a:r>
              <a:rPr lang="en-US" sz="2000" b="0" dirty="0" err="1">
                <a:ea typeface="+mn-lt"/>
                <a:cs typeface="+mn-lt"/>
              </a:rPr>
              <a:t>bedre</a:t>
            </a:r>
            <a:r>
              <a:rPr lang="en-US" sz="2000" b="0" dirty="0">
                <a:ea typeface="+mn-lt"/>
                <a:cs typeface="+mn-lt"/>
              </a:rPr>
              <a:t>? </a:t>
            </a:r>
            <a:r>
              <a:rPr lang="en-US" sz="2000" b="0" dirty="0" err="1">
                <a:ea typeface="+mn-lt"/>
                <a:cs typeface="+mn-lt"/>
              </a:rPr>
              <a:t>Hva</a:t>
            </a:r>
            <a:r>
              <a:rPr lang="en-US" sz="2000" b="0" dirty="0">
                <a:ea typeface="+mn-lt"/>
                <a:cs typeface="+mn-lt"/>
              </a:rPr>
              <a:t> er </a:t>
            </a:r>
            <a:r>
              <a:rPr lang="en-US" sz="2000" b="0" dirty="0" err="1">
                <a:ea typeface="+mn-lt"/>
                <a:cs typeface="+mn-lt"/>
              </a:rPr>
              <a:t>forslag</a:t>
            </a:r>
            <a:r>
              <a:rPr lang="en-US" sz="2000" b="0" dirty="0">
                <a:ea typeface="+mn-lt"/>
                <a:cs typeface="+mn-lt"/>
              </a:rPr>
              <a:t> </a:t>
            </a:r>
            <a:r>
              <a:rPr lang="en-US" sz="2000" b="0" dirty="0" err="1">
                <a:ea typeface="+mn-lt"/>
                <a:cs typeface="+mn-lt"/>
              </a:rPr>
              <a:t>til</a:t>
            </a:r>
            <a:r>
              <a:rPr lang="en-US" sz="2000" b="0" dirty="0">
                <a:ea typeface="+mn-lt"/>
                <a:cs typeface="+mn-lt"/>
              </a:rPr>
              <a:t> </a:t>
            </a:r>
            <a:r>
              <a:rPr lang="en-US" sz="2000" b="0" dirty="0" err="1">
                <a:ea typeface="+mn-lt"/>
                <a:cs typeface="+mn-lt"/>
              </a:rPr>
              <a:t>forbedring</a:t>
            </a:r>
            <a:r>
              <a:rPr lang="en-US" sz="2000" b="0" dirty="0">
                <a:ea typeface="+mn-lt"/>
                <a:cs typeface="+mn-lt"/>
              </a:rPr>
              <a:t>?</a:t>
            </a:r>
            <a:endParaRPr lang="en-US" sz="2000" dirty="0">
              <a:cs typeface="Arial"/>
            </a:endParaRPr>
          </a:p>
          <a:p>
            <a:pPr marL="457200" indent="-457200">
              <a:buFont typeface="+mj-lt"/>
              <a:buAutoNum type="arabicPeriod"/>
            </a:pPr>
            <a:r>
              <a:rPr lang="en-US" sz="2000" b="0" dirty="0">
                <a:ea typeface="+mn-lt"/>
                <a:cs typeface="+mn-lt"/>
              </a:rPr>
              <a:t>Annet: Har du </a:t>
            </a:r>
            <a:r>
              <a:rPr lang="en-US" sz="2000" b="0" dirty="0" err="1">
                <a:ea typeface="+mn-lt"/>
                <a:cs typeface="+mn-lt"/>
              </a:rPr>
              <a:t>andre</a:t>
            </a:r>
            <a:r>
              <a:rPr lang="en-US" sz="2000" b="0" dirty="0">
                <a:ea typeface="+mn-lt"/>
                <a:cs typeface="+mn-lt"/>
              </a:rPr>
              <a:t> </a:t>
            </a:r>
            <a:r>
              <a:rPr lang="en-US" sz="2000" b="0" dirty="0" err="1">
                <a:ea typeface="+mn-lt"/>
                <a:cs typeface="+mn-lt"/>
              </a:rPr>
              <a:t>innspill</a:t>
            </a:r>
            <a:r>
              <a:rPr lang="en-US" sz="2000" b="0" dirty="0">
                <a:ea typeface="+mn-lt"/>
                <a:cs typeface="+mn-lt"/>
              </a:rPr>
              <a:t> til </a:t>
            </a:r>
            <a:r>
              <a:rPr lang="en-US" sz="2000" b="0" dirty="0" err="1">
                <a:ea typeface="+mn-lt"/>
                <a:cs typeface="+mn-lt"/>
              </a:rPr>
              <a:t>campusutviklingsprosjektet</a:t>
            </a:r>
            <a:r>
              <a:rPr lang="en-US" sz="2000" b="0" dirty="0">
                <a:ea typeface="+mn-lt"/>
                <a:cs typeface="+mn-lt"/>
              </a:rPr>
              <a:t>?</a:t>
            </a:r>
            <a:endParaRPr lang="en-US" sz="2000" dirty="0"/>
          </a:p>
          <a:p>
            <a:pPr marL="0" indent="0">
              <a:buNone/>
            </a:pPr>
            <a:endParaRPr lang="en-US" b="0" dirty="0">
              <a:ea typeface="+mn-lt"/>
              <a:cs typeface="+mn-lt"/>
            </a:endParaRPr>
          </a:p>
          <a:p>
            <a:pPr marL="0" indent="0">
              <a:buNone/>
            </a:pPr>
            <a:r>
              <a:rPr lang="en-US" b="0" dirty="0">
                <a:ea typeface="+mn-lt"/>
                <a:cs typeface="+mn-lt"/>
              </a:rPr>
              <a:t>Kontakt for </a:t>
            </a:r>
            <a:r>
              <a:rPr lang="en-US" b="0" dirty="0" err="1">
                <a:ea typeface="+mn-lt"/>
                <a:cs typeface="+mn-lt"/>
              </a:rPr>
              <a:t>spørsmål</a:t>
            </a:r>
            <a:r>
              <a:rPr lang="en-US" b="0" dirty="0">
                <a:ea typeface="+mn-lt"/>
                <a:cs typeface="+mn-lt"/>
              </a:rPr>
              <a:t>, e-post til: Catriona, </a:t>
            </a:r>
            <a:r>
              <a:rPr lang="en-US" b="0" dirty="0">
                <a:ea typeface="+mn-lt"/>
                <a:cs typeface="+mn-lt"/>
                <a:hlinkClick r:id="rId3"/>
              </a:rPr>
              <a:t>catrshin@khio.no</a:t>
            </a:r>
            <a:r>
              <a:rPr lang="en-US" b="0" dirty="0">
                <a:ea typeface="+mn-lt"/>
                <a:cs typeface="+mn-lt"/>
              </a:rPr>
              <a:t> </a:t>
            </a:r>
            <a:endParaRPr lang="en-US" b="0" dirty="0">
              <a:cs typeface="Arial"/>
            </a:endParaRPr>
          </a:p>
          <a:p>
            <a:pPr marL="388620" indent="-388620"/>
            <a:endParaRPr lang="en-US" dirty="0">
              <a:cs typeface="Arial"/>
            </a:endParaRPr>
          </a:p>
        </p:txBody>
      </p:sp>
    </p:spTree>
    <p:extLst>
      <p:ext uri="{BB962C8B-B14F-4D97-AF65-F5344CB8AC3E}">
        <p14:creationId xmlns:p14="http://schemas.microsoft.com/office/powerpoint/2010/main" val="2245313112"/>
      </p:ext>
    </p:extLst>
  </p:cSld>
  <p:clrMapOvr>
    <a:masterClrMapping/>
  </p:clrMapOvr>
</p:sld>
</file>

<file path=ppt/theme/theme1.xml><?xml version="1.0" encoding="utf-8"?>
<a:theme xmlns:a="http://schemas.openxmlformats.org/drawingml/2006/main" name="Kunsthøgskolen - Primær">
  <a:themeElements>
    <a:clrScheme name="KHiO Primær">
      <a:dk1>
        <a:sysClr val="windowText" lastClr="000000"/>
      </a:dk1>
      <a:lt1>
        <a:sysClr val="window" lastClr="FFFFFF"/>
      </a:lt1>
      <a:dk2>
        <a:srgbClr val="37424A"/>
      </a:dk2>
      <a:lt2>
        <a:srgbClr val="FFFFFF"/>
      </a:lt2>
      <a:accent1>
        <a:srgbClr val="37424A"/>
      </a:accent1>
      <a:accent2>
        <a:srgbClr val="4F324C"/>
      </a:accent2>
      <a:accent3>
        <a:srgbClr val="D10074"/>
      </a:accent3>
      <a:accent4>
        <a:srgbClr val="FF7900"/>
      </a:accent4>
      <a:accent5>
        <a:srgbClr val="983222"/>
      </a:accent5>
      <a:accent6>
        <a:srgbClr val="006778"/>
      </a:accent6>
      <a:hlink>
        <a:srgbClr val="0000FF"/>
      </a:hlink>
      <a:folHlink>
        <a:srgbClr val="800080"/>
      </a:folHlink>
    </a:clrScheme>
    <a:fontScheme name="KHi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1" id="{EAE882C1-6BBE-4037-9FC4-549AF0BC95DA}" vid="{C1C790BC-9FF2-4F53-B7B1-F26CAA7B572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unsthøgskolen - Bibilioteket">
  <a:themeElements>
    <a:clrScheme name="KHiO Bibiloteket">
      <a:dk1>
        <a:sysClr val="windowText" lastClr="000000"/>
      </a:dk1>
      <a:lt1>
        <a:sysClr val="window" lastClr="FFFFFF"/>
      </a:lt1>
      <a:dk2>
        <a:srgbClr val="4F324C"/>
      </a:dk2>
      <a:lt2>
        <a:srgbClr val="FFFFFF"/>
      </a:lt2>
      <a:accent1>
        <a:srgbClr val="4F324C"/>
      </a:accent1>
      <a:accent2>
        <a:srgbClr val="37424A"/>
      </a:accent2>
      <a:accent3>
        <a:srgbClr val="D10074"/>
      </a:accent3>
      <a:accent4>
        <a:srgbClr val="FF7900"/>
      </a:accent4>
      <a:accent5>
        <a:srgbClr val="983222"/>
      </a:accent5>
      <a:accent6>
        <a:srgbClr val="006778"/>
      </a:accent6>
      <a:hlink>
        <a:srgbClr val="0000FF"/>
      </a:hlink>
      <a:folHlink>
        <a:srgbClr val="800080"/>
      </a:folHlink>
    </a:clrScheme>
    <a:fontScheme name="KHi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1" id="{EAE882C1-6BBE-4037-9FC4-549AF0BC95DA}" vid="{ECF2A217-D8C6-49C8-9B81-31BA9AC8BD99}"/>
    </a:ext>
  </a:extLst>
</a:theme>
</file>

<file path=ppt/theme/theme3.xml><?xml version="1.0" encoding="utf-8"?>
<a:theme xmlns:a="http://schemas.openxmlformats.org/drawingml/2006/main" name="Kunsthøgskolen - Design">
  <a:themeElements>
    <a:clrScheme name="KHiO - Design">
      <a:dk1>
        <a:sysClr val="windowText" lastClr="000000"/>
      </a:dk1>
      <a:lt1>
        <a:sysClr val="window" lastClr="FFFFFF"/>
      </a:lt1>
      <a:dk2>
        <a:srgbClr val="D10074"/>
      </a:dk2>
      <a:lt2>
        <a:srgbClr val="FFFFFF"/>
      </a:lt2>
      <a:accent1>
        <a:srgbClr val="D10074"/>
      </a:accent1>
      <a:accent2>
        <a:srgbClr val="37424A"/>
      </a:accent2>
      <a:accent3>
        <a:srgbClr val="4F324C"/>
      </a:accent3>
      <a:accent4>
        <a:srgbClr val="FF7900"/>
      </a:accent4>
      <a:accent5>
        <a:srgbClr val="983222"/>
      </a:accent5>
      <a:accent6>
        <a:srgbClr val="006778"/>
      </a:accent6>
      <a:hlink>
        <a:srgbClr val="0000FF"/>
      </a:hlink>
      <a:folHlink>
        <a:srgbClr val="800080"/>
      </a:folHlink>
    </a:clrScheme>
    <a:fontScheme name="KHi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1" id="{EAE882C1-6BBE-4037-9FC4-549AF0BC95DA}" vid="{0E4C6C97-00F0-4883-88C7-C91A740DD5BC}"/>
    </a:ext>
  </a:extLst>
</a:theme>
</file>

<file path=ppt/theme/theme4.xml><?xml version="1.0" encoding="utf-8"?>
<a:theme xmlns:a="http://schemas.openxmlformats.org/drawingml/2006/main" name="Kunsthøgskolen - Kunst og håndverk">
  <a:themeElements>
    <a:clrScheme name="KHiO Kunstfag">
      <a:dk1>
        <a:sysClr val="windowText" lastClr="000000"/>
      </a:dk1>
      <a:lt1>
        <a:sysClr val="window" lastClr="FFFFFF"/>
      </a:lt1>
      <a:dk2>
        <a:srgbClr val="FF7900"/>
      </a:dk2>
      <a:lt2>
        <a:srgbClr val="FFFFFF"/>
      </a:lt2>
      <a:accent1>
        <a:srgbClr val="FF7900"/>
      </a:accent1>
      <a:accent2>
        <a:srgbClr val="37424A"/>
      </a:accent2>
      <a:accent3>
        <a:srgbClr val="4F324C"/>
      </a:accent3>
      <a:accent4>
        <a:srgbClr val="D10074"/>
      </a:accent4>
      <a:accent5>
        <a:srgbClr val="983222"/>
      </a:accent5>
      <a:accent6>
        <a:srgbClr val="006778"/>
      </a:accent6>
      <a:hlink>
        <a:srgbClr val="0000FF"/>
      </a:hlink>
      <a:folHlink>
        <a:srgbClr val="800080"/>
      </a:folHlink>
    </a:clrScheme>
    <a:fontScheme name="KHi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1" id="{EAE882C1-6BBE-4037-9FC4-549AF0BC95DA}" vid="{F674DC8B-2D55-4A96-AF64-687ECF2FAB73}"/>
    </a:ext>
  </a:extLst>
</a:theme>
</file>

<file path=ppt/theme/theme5.xml><?xml version="1.0" encoding="utf-8"?>
<a:theme xmlns:a="http://schemas.openxmlformats.org/drawingml/2006/main" name="Kunsthøgskolen - Kunstakademiet">
  <a:themeElements>
    <a:clrScheme name="Egendefinert 2">
      <a:dk1>
        <a:sysClr val="windowText" lastClr="000000"/>
      </a:dk1>
      <a:lt1>
        <a:sysClr val="window" lastClr="FFFFFF"/>
      </a:lt1>
      <a:dk2>
        <a:srgbClr val="EB0000"/>
      </a:dk2>
      <a:lt2>
        <a:srgbClr val="FFFFFF"/>
      </a:lt2>
      <a:accent1>
        <a:srgbClr val="EB0000"/>
      </a:accent1>
      <a:accent2>
        <a:srgbClr val="37424A"/>
      </a:accent2>
      <a:accent3>
        <a:srgbClr val="4F324C"/>
      </a:accent3>
      <a:accent4>
        <a:srgbClr val="D10074"/>
      </a:accent4>
      <a:accent5>
        <a:srgbClr val="FF7900"/>
      </a:accent5>
      <a:accent6>
        <a:srgbClr val="006778"/>
      </a:accent6>
      <a:hlink>
        <a:srgbClr val="0000FF"/>
      </a:hlink>
      <a:folHlink>
        <a:srgbClr val="800080"/>
      </a:folHlink>
    </a:clrScheme>
    <a:fontScheme name="KHi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1" id="{EAE882C1-6BBE-4037-9FC4-549AF0BC95DA}" vid="{755E6BA1-1092-4B55-94FC-9D3A52F233B1}"/>
    </a:ext>
  </a:extLst>
</a:theme>
</file>

<file path=ppt/theme/theme6.xml><?xml version="1.0" encoding="utf-8"?>
<a:theme xmlns:a="http://schemas.openxmlformats.org/drawingml/2006/main" name="Kunsthøgskolen - Teaterhøgskolen">
  <a:themeElements>
    <a:clrScheme name="Egendefinert 3">
      <a:dk1>
        <a:sysClr val="windowText" lastClr="000000"/>
      </a:dk1>
      <a:lt1>
        <a:sysClr val="window" lastClr="FFFFFF"/>
      </a:lt1>
      <a:dk2>
        <a:srgbClr val="00AF3F"/>
      </a:dk2>
      <a:lt2>
        <a:srgbClr val="FFFFFF"/>
      </a:lt2>
      <a:accent1>
        <a:srgbClr val="00AF3F"/>
      </a:accent1>
      <a:accent2>
        <a:srgbClr val="37424A"/>
      </a:accent2>
      <a:accent3>
        <a:srgbClr val="4F324C"/>
      </a:accent3>
      <a:accent4>
        <a:srgbClr val="D10074"/>
      </a:accent4>
      <a:accent5>
        <a:srgbClr val="FF7900"/>
      </a:accent5>
      <a:accent6>
        <a:srgbClr val="983222"/>
      </a:accent6>
      <a:hlink>
        <a:srgbClr val="0000FF"/>
      </a:hlink>
      <a:folHlink>
        <a:srgbClr val="800080"/>
      </a:folHlink>
    </a:clrScheme>
    <a:fontScheme name="KHi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1" id="{EAE882C1-6BBE-4037-9FC4-549AF0BC95DA}" vid="{EBDD4C24-946F-4508-9A24-9601FE06EE2F}"/>
    </a:ext>
  </a:extLst>
</a:theme>
</file>

<file path=ppt/theme/theme7.xml><?xml version="1.0" encoding="utf-8"?>
<a:theme xmlns:a="http://schemas.openxmlformats.org/drawingml/2006/main" name="Kunsthøgskolen - Operahøgskolen">
  <a:themeElements>
    <a:clrScheme name="Egendefinert 4">
      <a:dk1>
        <a:sysClr val="windowText" lastClr="000000"/>
      </a:dk1>
      <a:lt1>
        <a:sysClr val="window" lastClr="FFFFFF"/>
      </a:lt1>
      <a:dk2>
        <a:srgbClr val="0046AD"/>
      </a:dk2>
      <a:lt2>
        <a:srgbClr val="FFFFFF"/>
      </a:lt2>
      <a:accent1>
        <a:srgbClr val="0046AD"/>
      </a:accent1>
      <a:accent2>
        <a:srgbClr val="37424A"/>
      </a:accent2>
      <a:accent3>
        <a:srgbClr val="4F324C"/>
      </a:accent3>
      <a:accent4>
        <a:srgbClr val="D10074"/>
      </a:accent4>
      <a:accent5>
        <a:srgbClr val="FF7900"/>
      </a:accent5>
      <a:accent6>
        <a:srgbClr val="983222"/>
      </a:accent6>
      <a:hlink>
        <a:srgbClr val="0000FF"/>
      </a:hlink>
      <a:folHlink>
        <a:srgbClr val="800080"/>
      </a:folHlink>
    </a:clrScheme>
    <a:fontScheme name="KHi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1" id="{EAE882C1-6BBE-4037-9FC4-549AF0BC95DA}" vid="{1777C87D-CE44-48D3-AA1F-C5DBF5EFB5B6}"/>
    </a:ext>
  </a:extLst>
</a:theme>
</file>

<file path=ppt/theme/theme8.xml><?xml version="1.0" encoding="utf-8"?>
<a:theme xmlns:a="http://schemas.openxmlformats.org/drawingml/2006/main" name="Kunsthøgskolen - Dans">
  <a:themeElements>
    <a:clrScheme name="Egendefinert 5">
      <a:dk1>
        <a:sysClr val="windowText" lastClr="000000"/>
      </a:dk1>
      <a:lt1>
        <a:sysClr val="window" lastClr="FFFFFF"/>
      </a:lt1>
      <a:dk2>
        <a:srgbClr val="00AFFF"/>
      </a:dk2>
      <a:lt2>
        <a:srgbClr val="FFFFFF"/>
      </a:lt2>
      <a:accent1>
        <a:srgbClr val="00AFFF"/>
      </a:accent1>
      <a:accent2>
        <a:srgbClr val="37424A"/>
      </a:accent2>
      <a:accent3>
        <a:srgbClr val="4F324C"/>
      </a:accent3>
      <a:accent4>
        <a:srgbClr val="D10074"/>
      </a:accent4>
      <a:accent5>
        <a:srgbClr val="FF7900"/>
      </a:accent5>
      <a:accent6>
        <a:srgbClr val="983222"/>
      </a:accent6>
      <a:hlink>
        <a:srgbClr val="0000FF"/>
      </a:hlink>
      <a:folHlink>
        <a:srgbClr val="800080"/>
      </a:folHlink>
    </a:clrScheme>
    <a:fontScheme name="KHi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1" id="{EAE882C1-6BBE-4037-9FC4-549AF0BC95DA}" vid="{533B549D-CCEE-4F77-B5B2-35A8C3E5BCF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1711cc5-2f86-4481-902f-ea1a6f763de9" xsi:nil="true"/>
    <lcf76f155ced4ddcb4097134ff3c332f xmlns="6c6ac6a2-972b-45c5-b1e5-8b9e97c8c1a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AB25512FD3EC547A6D397B2C36A2EBA" ma:contentTypeVersion="16" ma:contentTypeDescription="Opprett et nytt dokument." ma:contentTypeScope="" ma:versionID="0c54c380e4a98f40d2f8a85dd86ef7f6">
  <xsd:schema xmlns:xsd="http://www.w3.org/2001/XMLSchema" xmlns:xs="http://www.w3.org/2001/XMLSchema" xmlns:p="http://schemas.microsoft.com/office/2006/metadata/properties" xmlns:ns2="6c6ac6a2-972b-45c5-b1e5-8b9e97c8c1a2" xmlns:ns3="01711cc5-2f86-4481-902f-ea1a6f763de9" targetNamespace="http://schemas.microsoft.com/office/2006/metadata/properties" ma:root="true" ma:fieldsID="c998bfd44f8135d157dd62d7ac98282a" ns2:_="" ns3:_="">
    <xsd:import namespace="6c6ac6a2-972b-45c5-b1e5-8b9e97c8c1a2"/>
    <xsd:import namespace="01711cc5-2f86-4481-902f-ea1a6f763d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ac6a2-972b-45c5-b1e5-8b9e97c8c1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Bildemerkelapper" ma:readOnly="false" ma:fieldId="{5cf76f15-5ced-4ddc-b409-7134ff3c332f}" ma:taxonomyMulti="true" ma:sspId="13f19285-08c4-48ba-9c36-5994ddc5746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711cc5-2f86-4481-902f-ea1a6f763de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8" nillable="true" ma:displayName="Taxonomy Catch All Column" ma:hidden="true" ma:list="{57c5d960-5aa2-4a55-a7b1-37e45a6fdd61}" ma:internalName="TaxCatchAll" ma:showField="CatchAllData" ma:web="01711cc5-2f86-4481-902f-ea1a6f763d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FFF9E0-85BF-42FF-AD2F-38596152333A}">
  <ds:schemaRefs>
    <ds:schemaRef ds:uri="http://purl.org/dc/dcmitype/"/>
    <ds:schemaRef ds:uri="01711cc5-2f86-4481-902f-ea1a6f763de9"/>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6c6ac6a2-972b-45c5-b1e5-8b9e97c8c1a2"/>
    <ds:schemaRef ds:uri="http://www.w3.org/XML/1998/namespace"/>
  </ds:schemaRefs>
</ds:datastoreItem>
</file>

<file path=customXml/itemProps2.xml><?xml version="1.0" encoding="utf-8"?>
<ds:datastoreItem xmlns:ds="http://schemas.openxmlformats.org/officeDocument/2006/customXml" ds:itemID="{81E660FF-1A4C-432D-BCFB-529392408340}">
  <ds:schemaRefs>
    <ds:schemaRef ds:uri="http://schemas.microsoft.com/sharepoint/v3/contenttype/forms"/>
  </ds:schemaRefs>
</ds:datastoreItem>
</file>

<file path=customXml/itemProps3.xml><?xml version="1.0" encoding="utf-8"?>
<ds:datastoreItem xmlns:ds="http://schemas.openxmlformats.org/officeDocument/2006/customXml" ds:itemID="{FB8FA848-FA98-4A92-913E-358AD8BAC4C3}">
  <ds:schemaRefs>
    <ds:schemaRef ds:uri="01711cc5-2f86-4481-902f-ea1a6f763de9"/>
    <ds:schemaRef ds:uri="6c6ac6a2-972b-45c5-b1e5-8b9e97c8c1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KHiO_Powerpointmal_2018</Template>
  <TotalTime>80</TotalTime>
  <Words>1440</Words>
  <Application>Microsoft Office PowerPoint</Application>
  <PresentationFormat>Egendefinert</PresentationFormat>
  <Paragraphs>134</Paragraphs>
  <Slides>20</Slides>
  <Notes>0</Notes>
  <HiddenSlides>0</HiddenSlides>
  <MMClips>0</MMClips>
  <ScaleCrop>false</ScaleCrop>
  <HeadingPairs>
    <vt:vector size="4" baseType="variant">
      <vt:variant>
        <vt:lpstr>Tema</vt:lpstr>
      </vt:variant>
      <vt:variant>
        <vt:i4>8</vt:i4>
      </vt:variant>
      <vt:variant>
        <vt:lpstr>Lysbildetitler</vt:lpstr>
      </vt:variant>
      <vt:variant>
        <vt:i4>20</vt:i4>
      </vt:variant>
    </vt:vector>
  </HeadingPairs>
  <TitlesOfParts>
    <vt:vector size="28" baseType="lpstr">
      <vt:lpstr>Kunsthøgskolen - Primær</vt:lpstr>
      <vt:lpstr>Kunsthøgskolen - Bibilioteket</vt:lpstr>
      <vt:lpstr>Kunsthøgskolen - Design</vt:lpstr>
      <vt:lpstr>Kunsthøgskolen - Kunst og håndverk</vt:lpstr>
      <vt:lpstr>Kunsthøgskolen - Kunstakademiet</vt:lpstr>
      <vt:lpstr>Kunsthøgskolen - Teaterhøgskolen</vt:lpstr>
      <vt:lpstr>Kunsthøgskolen - Operahøgskolen</vt:lpstr>
      <vt:lpstr>Kunsthøgskolen - Dans</vt:lpstr>
      <vt:lpstr>Allmøte for ansatte</vt:lpstr>
      <vt:lpstr> Agenda for allmøtet 17. april 2026:</vt:lpstr>
      <vt:lpstr>Studiebarometeret</vt:lpstr>
      <vt:lpstr>4-årig Bachelor i opera, fellesgrad i samarbeid med Barrat Due</vt:lpstr>
      <vt:lpstr>Campusutviklingsprosjektet</vt:lpstr>
      <vt:lpstr>PowerPoint-presentasjon</vt:lpstr>
      <vt:lpstr>Campusutviklingsprosjektet Illustrasjon av prosjektets bakgrunn og prosessarbeid  </vt:lpstr>
      <vt:lpstr>KHiO campusprosjekt 2025-2026 Trinn 4: Illustrasjonen viser en oversikt over de fire tiltakene</vt:lpstr>
      <vt:lpstr>Campus - Presentasjon av foreløpige alternativer i campusprosjektet</vt:lpstr>
      <vt:lpstr>Mottatt 23 innspill</vt:lpstr>
      <vt:lpstr>Utdrag fra rapport som vil bli sendt på høring:  TILTAK 1: FLYTTING AV ROM FRA BYGG 3 TIL BYGG 1 OG 2 </vt:lpstr>
      <vt:lpstr>PowerPoint-presentasjon</vt:lpstr>
      <vt:lpstr>PowerPoint-presentasjon</vt:lpstr>
      <vt:lpstr>PowerPoint-presentasjon</vt:lpstr>
      <vt:lpstr>Hva skjer videre nå? Dialog med departementet</vt:lpstr>
      <vt:lpstr>PowerPoint-presentasjon</vt:lpstr>
      <vt:lpstr>Prosjektplan med tentativ tidslinje for medvirkning fra nov. 2025 </vt:lpstr>
      <vt:lpstr>Prosjektplan med tentativ tidslinje for medvirkning, forts. </vt:lpstr>
      <vt:lpstr>Langsiktig arbeid mot 2040  </vt:lpstr>
      <vt:lpstr>Åpen post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Helge Schwitters</dc:creator>
  <dc:description>Template by addpoint.no</dc:description>
  <cp:lastModifiedBy>Siren Margrethe Andresen Tjøtta</cp:lastModifiedBy>
  <cp:revision>117</cp:revision>
  <dcterms:created xsi:type="dcterms:W3CDTF">2026-02-11T12:31:54Z</dcterms:created>
  <dcterms:modified xsi:type="dcterms:W3CDTF">2026-04-17T09:29:46Z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MSIP_Label_9f6c8c24-ab34-47ed-8c35-2ad744cc63c7_Enabled">
    <vt:lpwstr>true</vt:lpwstr>
  </property>
  <property fmtid="{D5CDD505-2E9C-101B-9397-08002B2CF9AE}" pid="4" name="MSIP_Label_9f6c8c24-ab34-47ed-8c35-2ad744cc63c7_SetDate">
    <vt:lpwstr>2026-02-11T12:32:48Z</vt:lpwstr>
  </property>
  <property fmtid="{D5CDD505-2E9C-101B-9397-08002B2CF9AE}" pid="5" name="MSIP_Label_9f6c8c24-ab34-47ed-8c35-2ad744cc63c7_Method">
    <vt:lpwstr>Standard</vt:lpwstr>
  </property>
  <property fmtid="{D5CDD505-2E9C-101B-9397-08002B2CF9AE}" pid="6" name="MSIP_Label_9f6c8c24-ab34-47ed-8c35-2ad744cc63c7_Name">
    <vt:lpwstr>Åpen informasjon</vt:lpwstr>
  </property>
  <property fmtid="{D5CDD505-2E9C-101B-9397-08002B2CF9AE}" pid="7" name="MSIP_Label_9f6c8c24-ab34-47ed-8c35-2ad744cc63c7_SiteId">
    <vt:lpwstr>631d405d-9825-4459-b5bc-d88848e60a69</vt:lpwstr>
  </property>
  <property fmtid="{D5CDD505-2E9C-101B-9397-08002B2CF9AE}" pid="8" name="MSIP_Label_9f6c8c24-ab34-47ed-8c35-2ad744cc63c7_ActionId">
    <vt:lpwstr>3598f815-051c-4782-99c5-fd848bc3df1b</vt:lpwstr>
  </property>
  <property fmtid="{D5CDD505-2E9C-101B-9397-08002B2CF9AE}" pid="9" name="MSIP_Label_9f6c8c24-ab34-47ed-8c35-2ad744cc63c7_ContentBits">
    <vt:lpwstr>0</vt:lpwstr>
  </property>
  <property fmtid="{D5CDD505-2E9C-101B-9397-08002B2CF9AE}" pid="10" name="MSIP_Label_9f6c8c24-ab34-47ed-8c35-2ad744cc63c7_Tag">
    <vt:lpwstr>10, 3, 0, 1</vt:lpwstr>
  </property>
  <property fmtid="{D5CDD505-2E9C-101B-9397-08002B2CF9AE}" pid="11" name="ContentTypeId">
    <vt:lpwstr>0x010100DAB25512FD3EC547A6D397B2C36A2EBA</vt:lpwstr>
  </property>
  <property fmtid="{D5CDD505-2E9C-101B-9397-08002B2CF9AE}" pid="12" name="MediaServiceImageTags">
    <vt:lpwstr/>
  </property>
</Properties>
</file>