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 ContentType="image/ti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Lst>
  <p:notesMasterIdLst>
    <p:notesMasterId r:id="rId25"/>
  </p:notesMasterIdLst>
  <p:sldIdLst>
    <p:sldId id="256" r:id="rId5"/>
    <p:sldId id="257" r:id="rId6"/>
    <p:sldId id="258"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1300459" rtl="0" fontAlgn="auto" latinLnBrk="0" hangingPunct="0">
      <a:lnSpc>
        <a:spcPct val="100000"/>
      </a:lnSpc>
      <a:spcBef>
        <a:spcPts val="0"/>
      </a:spcBef>
      <a:spcAft>
        <a:spcPts val="0"/>
      </a:spcAft>
      <a:buClrTx/>
      <a:buSzTx/>
      <a:buFontTx/>
      <a:buNone/>
      <a:tabLst/>
      <a:defRPr kumimoji="0" sz="2600" b="0" i="0" u="none" strike="noStrike" cap="none" spc="0" normalizeH="0" baseline="0">
        <a:ln>
          <a:noFill/>
        </a:ln>
        <a:solidFill>
          <a:srgbClr val="000000"/>
        </a:solidFill>
        <a:effectLst/>
        <a:uFillTx/>
        <a:latin typeface="Arial"/>
        <a:ea typeface="Arial"/>
        <a:cs typeface="Arial"/>
        <a:sym typeface="Arial"/>
      </a:defRPr>
    </a:lvl1pPr>
    <a:lvl2pPr marL="0" marR="0" indent="650229" algn="l" defTabSz="1300459" rtl="0" fontAlgn="auto" latinLnBrk="0" hangingPunct="0">
      <a:lnSpc>
        <a:spcPct val="100000"/>
      </a:lnSpc>
      <a:spcBef>
        <a:spcPts val="0"/>
      </a:spcBef>
      <a:spcAft>
        <a:spcPts val="0"/>
      </a:spcAft>
      <a:buClrTx/>
      <a:buSzTx/>
      <a:buFontTx/>
      <a:buNone/>
      <a:tabLst/>
      <a:defRPr kumimoji="0" sz="2600" b="0" i="0" u="none" strike="noStrike" cap="none" spc="0" normalizeH="0" baseline="0">
        <a:ln>
          <a:noFill/>
        </a:ln>
        <a:solidFill>
          <a:srgbClr val="000000"/>
        </a:solidFill>
        <a:effectLst/>
        <a:uFillTx/>
        <a:latin typeface="Arial"/>
        <a:ea typeface="Arial"/>
        <a:cs typeface="Arial"/>
        <a:sym typeface="Arial"/>
      </a:defRPr>
    </a:lvl2pPr>
    <a:lvl3pPr marL="0" marR="0" indent="1300459" algn="l" defTabSz="1300459" rtl="0" fontAlgn="auto" latinLnBrk="0" hangingPunct="0">
      <a:lnSpc>
        <a:spcPct val="100000"/>
      </a:lnSpc>
      <a:spcBef>
        <a:spcPts val="0"/>
      </a:spcBef>
      <a:spcAft>
        <a:spcPts val="0"/>
      </a:spcAft>
      <a:buClrTx/>
      <a:buSzTx/>
      <a:buFontTx/>
      <a:buNone/>
      <a:tabLst/>
      <a:defRPr kumimoji="0" sz="2600" b="0" i="0" u="none" strike="noStrike" cap="none" spc="0" normalizeH="0" baseline="0">
        <a:ln>
          <a:noFill/>
        </a:ln>
        <a:solidFill>
          <a:srgbClr val="000000"/>
        </a:solidFill>
        <a:effectLst/>
        <a:uFillTx/>
        <a:latin typeface="Arial"/>
        <a:ea typeface="Arial"/>
        <a:cs typeface="Arial"/>
        <a:sym typeface="Arial"/>
      </a:defRPr>
    </a:lvl3pPr>
    <a:lvl4pPr marL="0" marR="0" indent="1950690" algn="l" defTabSz="1300459" rtl="0" fontAlgn="auto" latinLnBrk="0" hangingPunct="0">
      <a:lnSpc>
        <a:spcPct val="100000"/>
      </a:lnSpc>
      <a:spcBef>
        <a:spcPts val="0"/>
      </a:spcBef>
      <a:spcAft>
        <a:spcPts val="0"/>
      </a:spcAft>
      <a:buClrTx/>
      <a:buSzTx/>
      <a:buFontTx/>
      <a:buNone/>
      <a:tabLst/>
      <a:defRPr kumimoji="0" sz="2600" b="0" i="0" u="none" strike="noStrike" cap="none" spc="0" normalizeH="0" baseline="0">
        <a:ln>
          <a:noFill/>
        </a:ln>
        <a:solidFill>
          <a:srgbClr val="000000"/>
        </a:solidFill>
        <a:effectLst/>
        <a:uFillTx/>
        <a:latin typeface="Arial"/>
        <a:ea typeface="Arial"/>
        <a:cs typeface="Arial"/>
        <a:sym typeface="Arial"/>
      </a:defRPr>
    </a:lvl4pPr>
    <a:lvl5pPr marL="0" marR="0" indent="2600918" algn="l" defTabSz="1300459" rtl="0" fontAlgn="auto" latinLnBrk="0" hangingPunct="0">
      <a:lnSpc>
        <a:spcPct val="100000"/>
      </a:lnSpc>
      <a:spcBef>
        <a:spcPts val="0"/>
      </a:spcBef>
      <a:spcAft>
        <a:spcPts val="0"/>
      </a:spcAft>
      <a:buClrTx/>
      <a:buSzTx/>
      <a:buFontTx/>
      <a:buNone/>
      <a:tabLst/>
      <a:defRPr kumimoji="0" sz="2600" b="0" i="0" u="none" strike="noStrike" cap="none" spc="0" normalizeH="0" baseline="0">
        <a:ln>
          <a:noFill/>
        </a:ln>
        <a:solidFill>
          <a:srgbClr val="000000"/>
        </a:solidFill>
        <a:effectLst/>
        <a:uFillTx/>
        <a:latin typeface="Arial"/>
        <a:ea typeface="Arial"/>
        <a:cs typeface="Arial"/>
        <a:sym typeface="Arial"/>
      </a:defRPr>
    </a:lvl5pPr>
    <a:lvl6pPr marL="0" marR="0" indent="3251149" algn="l" defTabSz="1300459" rtl="0" fontAlgn="auto" latinLnBrk="0" hangingPunct="0">
      <a:lnSpc>
        <a:spcPct val="100000"/>
      </a:lnSpc>
      <a:spcBef>
        <a:spcPts val="0"/>
      </a:spcBef>
      <a:spcAft>
        <a:spcPts val="0"/>
      </a:spcAft>
      <a:buClrTx/>
      <a:buSzTx/>
      <a:buFontTx/>
      <a:buNone/>
      <a:tabLst/>
      <a:defRPr kumimoji="0" sz="2600" b="0" i="0" u="none" strike="noStrike" cap="none" spc="0" normalizeH="0" baseline="0">
        <a:ln>
          <a:noFill/>
        </a:ln>
        <a:solidFill>
          <a:srgbClr val="000000"/>
        </a:solidFill>
        <a:effectLst/>
        <a:uFillTx/>
        <a:latin typeface="Arial"/>
        <a:ea typeface="Arial"/>
        <a:cs typeface="Arial"/>
        <a:sym typeface="Arial"/>
      </a:defRPr>
    </a:lvl6pPr>
    <a:lvl7pPr marL="0" marR="0" indent="3901378" algn="l" defTabSz="1300459" rtl="0" fontAlgn="auto" latinLnBrk="0" hangingPunct="0">
      <a:lnSpc>
        <a:spcPct val="100000"/>
      </a:lnSpc>
      <a:spcBef>
        <a:spcPts val="0"/>
      </a:spcBef>
      <a:spcAft>
        <a:spcPts val="0"/>
      </a:spcAft>
      <a:buClrTx/>
      <a:buSzTx/>
      <a:buFontTx/>
      <a:buNone/>
      <a:tabLst/>
      <a:defRPr kumimoji="0" sz="2600" b="0" i="0" u="none" strike="noStrike" cap="none" spc="0" normalizeH="0" baseline="0">
        <a:ln>
          <a:noFill/>
        </a:ln>
        <a:solidFill>
          <a:srgbClr val="000000"/>
        </a:solidFill>
        <a:effectLst/>
        <a:uFillTx/>
        <a:latin typeface="Arial"/>
        <a:ea typeface="Arial"/>
        <a:cs typeface="Arial"/>
        <a:sym typeface="Arial"/>
      </a:defRPr>
    </a:lvl7pPr>
    <a:lvl8pPr marL="0" marR="0" indent="4551608" algn="l" defTabSz="1300459" rtl="0" fontAlgn="auto" latinLnBrk="0" hangingPunct="0">
      <a:lnSpc>
        <a:spcPct val="100000"/>
      </a:lnSpc>
      <a:spcBef>
        <a:spcPts val="0"/>
      </a:spcBef>
      <a:spcAft>
        <a:spcPts val="0"/>
      </a:spcAft>
      <a:buClrTx/>
      <a:buSzTx/>
      <a:buFontTx/>
      <a:buNone/>
      <a:tabLst/>
      <a:defRPr kumimoji="0" sz="2600" b="0" i="0" u="none" strike="noStrike" cap="none" spc="0" normalizeH="0" baseline="0">
        <a:ln>
          <a:noFill/>
        </a:ln>
        <a:solidFill>
          <a:srgbClr val="000000"/>
        </a:solidFill>
        <a:effectLst/>
        <a:uFillTx/>
        <a:latin typeface="Arial"/>
        <a:ea typeface="Arial"/>
        <a:cs typeface="Arial"/>
        <a:sym typeface="Arial"/>
      </a:defRPr>
    </a:lvl8pPr>
    <a:lvl9pPr marL="0" marR="0" indent="5201839" algn="l" defTabSz="1300459" rtl="0" fontAlgn="auto" latinLnBrk="0" hangingPunct="0">
      <a:lnSpc>
        <a:spcPct val="100000"/>
      </a:lnSpc>
      <a:spcBef>
        <a:spcPts val="0"/>
      </a:spcBef>
      <a:spcAft>
        <a:spcPts val="0"/>
      </a:spcAft>
      <a:buClrTx/>
      <a:buSzTx/>
      <a:buFontTx/>
      <a:buNone/>
      <a:tabLst/>
      <a:defRPr kumimoji="0" sz="2600" b="0" i="0" u="none" strike="noStrike" cap="none" spc="0" normalizeH="0" baseline="0">
        <a:ln>
          <a:noFill/>
        </a:ln>
        <a:solidFill>
          <a:srgbClr val="000000"/>
        </a:solidFill>
        <a:effectLst/>
        <a:uFillTx/>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D06F166-7488-03CE-50DC-21057F10367A}" v="1" dt="2024-11-11T09:14:40.712"/>
  </p1510:revLst>
</p1510:revInfo>
</file>

<file path=ppt/tableStyles.xml><?xml version="1.0" encoding="utf-8"?>
<a:tblStyleLst xmlns:a="http://schemas.openxmlformats.org/drawingml/2006/main" def="{5940675A-B579-460E-94D1-54222C63F5DA}">
  <a:tblStyle styleId="{4C3C2611-4C71-4FC5-86AE-919BDF0F9419}" styleName="">
    <a:tblBg/>
    <a:wholeTbl>
      <a:tcTxStyle b="off" i="off">
        <a:font>
          <a:latin typeface="Arial"/>
          <a:ea typeface="Arial"/>
          <a:cs typeface="Arial"/>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CCDCE"/>
          </a:solidFill>
        </a:fill>
      </a:tcStyle>
    </a:wholeTbl>
    <a:band2H>
      <a:tcTxStyle/>
      <a:tcStyle>
        <a:tcBdr/>
        <a:fill>
          <a:solidFill>
            <a:srgbClr val="E7E8E8"/>
          </a:solidFill>
        </a:fill>
      </a:tcStyle>
    </a:band2H>
    <a:firstCol>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
          <a:latin typeface="Arial"/>
          <a:ea typeface="Arial"/>
          <a:cs typeface="Arial"/>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ECAD5"/>
          </a:solidFill>
        </a:fill>
      </a:tcStyle>
    </a:wholeTbl>
    <a:band2H>
      <a:tcTxStyle/>
      <a:tcStyle>
        <a:tcBdr/>
        <a:fill>
          <a:solidFill>
            <a:srgbClr val="F7E6EB"/>
          </a:solidFill>
        </a:fill>
      </a:tcStyle>
    </a:band2H>
    <a:firstCol>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
          <a:latin typeface="Arial"/>
          <a:ea typeface="Arial"/>
          <a:cs typeface="Arial"/>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D2D5"/>
          </a:solidFill>
        </a:fill>
      </a:tcStyle>
    </a:wholeTbl>
    <a:band2H>
      <a:tcTxStyle/>
      <a:tcStyle>
        <a:tcBdr/>
        <a:fill>
          <a:solidFill>
            <a:srgbClr val="E6EAEB"/>
          </a:solidFill>
        </a:fill>
      </a:tcStyle>
    </a:band2H>
    <a:firstCol>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
          <a:latin typeface="Arial"/>
          <a:ea typeface="Arial"/>
          <a:cs typeface="Arial"/>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
          <a:latin typeface="Arial"/>
          <a:ea typeface="Arial"/>
          <a:cs typeface="Arial"/>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
          <a:latin typeface="Arial"/>
          <a:ea typeface="Arial"/>
          <a:cs typeface="Arial"/>
        </a:font>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
          <a:latin typeface="Arial"/>
          <a:ea typeface="Arial"/>
          <a:cs typeface="Arial"/>
        </a:font>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
          <a:latin typeface="Arial"/>
          <a:ea typeface="Arial"/>
          <a:cs typeface="Arial"/>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
          <a:latin typeface="Arial"/>
          <a:ea typeface="Arial"/>
          <a:cs typeface="Arial"/>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
          <a:latin typeface="Arial"/>
          <a:ea typeface="Arial"/>
          <a:cs typeface="Arial"/>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
          <a:latin typeface="Arial"/>
          <a:ea typeface="Arial"/>
          <a:cs typeface="Arial"/>
        </a:font>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
          <a:latin typeface="Arial"/>
          <a:ea typeface="Arial"/>
          <a:cs typeface="Arial"/>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48"/>
  </p:normalViewPr>
  <p:slideViewPr>
    <p:cSldViewPr snapToGrid="0">
      <p:cViewPr>
        <p:scale>
          <a:sx n="98" d="100"/>
          <a:sy n="98" d="100"/>
        </p:scale>
        <p:origin x="856" y="-7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 Id="rId30"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47" name="Shape 747"/>
          <p:cNvSpPr>
            <a:spLocks noGrp="1" noRot="1" noChangeAspect="1"/>
          </p:cNvSpPr>
          <p:nvPr>
            <p:ph type="sldImg"/>
          </p:nvPr>
        </p:nvSpPr>
        <p:spPr>
          <a:xfrm>
            <a:off x="1143000" y="685800"/>
            <a:ext cx="4572000" cy="3429000"/>
          </a:xfrm>
          <a:prstGeom prst="rect">
            <a:avLst/>
          </a:prstGeom>
        </p:spPr>
        <p:txBody>
          <a:bodyPr/>
          <a:lstStyle/>
          <a:p>
            <a:endParaRPr/>
          </a:p>
        </p:txBody>
      </p:sp>
      <p:sp>
        <p:nvSpPr>
          <p:cNvPr id="748" name="Shape 748"/>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200">
        <a:latin typeface="+mj-lt"/>
        <a:ea typeface="+mj-ea"/>
        <a:cs typeface="+mj-cs"/>
        <a:sym typeface="Calibri"/>
      </a:defRPr>
    </a:lvl1pPr>
    <a:lvl2pPr indent="228600" latinLnBrk="0">
      <a:defRPr sz="1200">
        <a:latin typeface="+mj-lt"/>
        <a:ea typeface="+mj-ea"/>
        <a:cs typeface="+mj-cs"/>
        <a:sym typeface="Calibri"/>
      </a:defRPr>
    </a:lvl2pPr>
    <a:lvl3pPr indent="457200" latinLnBrk="0">
      <a:defRPr sz="1200">
        <a:latin typeface="+mj-lt"/>
        <a:ea typeface="+mj-ea"/>
        <a:cs typeface="+mj-cs"/>
        <a:sym typeface="Calibri"/>
      </a:defRPr>
    </a:lvl3pPr>
    <a:lvl4pPr indent="685800" latinLnBrk="0">
      <a:defRPr sz="1200">
        <a:latin typeface="+mj-lt"/>
        <a:ea typeface="+mj-ea"/>
        <a:cs typeface="+mj-cs"/>
        <a:sym typeface="Calibri"/>
      </a:defRPr>
    </a:lvl4pPr>
    <a:lvl5pPr indent="914400" latinLnBrk="0">
      <a:defRPr sz="1200">
        <a:latin typeface="+mj-lt"/>
        <a:ea typeface="+mj-ea"/>
        <a:cs typeface="+mj-cs"/>
        <a:sym typeface="Calibri"/>
      </a:defRPr>
    </a:lvl5pPr>
    <a:lvl6pPr indent="1143000" latinLnBrk="0">
      <a:defRPr sz="1200">
        <a:latin typeface="+mj-lt"/>
        <a:ea typeface="+mj-ea"/>
        <a:cs typeface="+mj-cs"/>
        <a:sym typeface="Calibri"/>
      </a:defRPr>
    </a:lvl6pPr>
    <a:lvl7pPr indent="1371600" latinLnBrk="0">
      <a:defRPr sz="1200">
        <a:latin typeface="+mj-lt"/>
        <a:ea typeface="+mj-ea"/>
        <a:cs typeface="+mj-cs"/>
        <a:sym typeface="Calibri"/>
      </a:defRPr>
    </a:lvl7pPr>
    <a:lvl8pPr indent="1600200" latinLnBrk="0">
      <a:defRPr sz="1200">
        <a:latin typeface="+mj-lt"/>
        <a:ea typeface="+mj-ea"/>
        <a:cs typeface="+mj-cs"/>
        <a:sym typeface="Calibri"/>
      </a:defRPr>
    </a:lvl8pPr>
    <a:lvl9pPr indent="1828800" latinLnBrk="0">
      <a:defRPr sz="1200">
        <a:latin typeface="+mj-lt"/>
        <a:ea typeface="+mj-ea"/>
        <a:cs typeface="+mj-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4" name="Shape 774"/>
          <p:cNvSpPr>
            <a:spLocks noGrp="1" noRot="1" noChangeAspect="1"/>
          </p:cNvSpPr>
          <p:nvPr>
            <p:ph type="sldImg"/>
          </p:nvPr>
        </p:nvSpPr>
        <p:spPr>
          <a:prstGeom prst="rect">
            <a:avLst/>
          </a:prstGeom>
        </p:spPr>
        <p:txBody>
          <a:bodyPr/>
          <a:lstStyle/>
          <a:p>
            <a:endParaRPr/>
          </a:p>
        </p:txBody>
      </p:sp>
      <p:sp>
        <p:nvSpPr>
          <p:cNvPr id="775" name="Shape 775"/>
          <p:cNvSpPr>
            <a:spLocks noGrp="1"/>
          </p:cNvSpPr>
          <p:nvPr>
            <p:ph type="body" sz="quarter" idx="1"/>
          </p:nvPr>
        </p:nvSpPr>
        <p:spPr>
          <a:prstGeom prst="rect">
            <a:avLst/>
          </a:prstGeom>
        </p:spPr>
        <p:txBody>
          <a:bodyPr/>
          <a:lstStyle/>
          <a:p>
            <a:r>
              <a:t>Research in Higher Educational Institutions</a:t>
            </a:r>
          </a:p>
          <a:p>
            <a:r>
              <a:t>Artistic Research is the equivalent within this kind of institutions to research base on scientific methods within other institutions</a:t>
            </a:r>
          </a:p>
          <a:p>
            <a:r>
              <a:t>All academic staff has artistic research obligations</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3" name="Shape 783"/>
          <p:cNvSpPr>
            <a:spLocks noGrp="1" noRot="1" noChangeAspect="1"/>
          </p:cNvSpPr>
          <p:nvPr>
            <p:ph type="sldImg"/>
          </p:nvPr>
        </p:nvSpPr>
        <p:spPr>
          <a:prstGeom prst="rect">
            <a:avLst/>
          </a:prstGeom>
        </p:spPr>
        <p:txBody>
          <a:bodyPr/>
          <a:lstStyle/>
          <a:p>
            <a:endParaRPr/>
          </a:p>
        </p:txBody>
      </p:sp>
      <p:sp>
        <p:nvSpPr>
          <p:cNvPr id="784" name="Shape 784"/>
          <p:cNvSpPr>
            <a:spLocks noGrp="1"/>
          </p:cNvSpPr>
          <p:nvPr>
            <p:ph type="body" sz="quarter" idx="1"/>
          </p:nvPr>
        </p:nvSpPr>
        <p:spPr>
          <a:prstGeom prst="rect">
            <a:avLst/>
          </a:prstGeom>
        </p:spPr>
        <p:txBody>
          <a:bodyPr/>
          <a:lstStyle/>
          <a:p>
            <a:r>
              <a:t>Different models</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1" name="Shape 791"/>
          <p:cNvSpPr>
            <a:spLocks noGrp="1" noRot="1" noChangeAspect="1"/>
          </p:cNvSpPr>
          <p:nvPr>
            <p:ph type="sldImg"/>
          </p:nvPr>
        </p:nvSpPr>
        <p:spPr>
          <a:prstGeom prst="rect">
            <a:avLst/>
          </a:prstGeom>
        </p:spPr>
        <p:txBody>
          <a:bodyPr/>
          <a:lstStyle/>
          <a:p>
            <a:endParaRPr/>
          </a:p>
        </p:txBody>
      </p:sp>
      <p:sp>
        <p:nvSpPr>
          <p:cNvPr id="792" name="Shape 792"/>
          <p:cNvSpPr>
            <a:spLocks noGrp="1"/>
          </p:cNvSpPr>
          <p:nvPr>
            <p:ph type="body" sz="quarter" idx="1"/>
          </p:nvPr>
        </p:nvSpPr>
        <p:spPr>
          <a:prstGeom prst="rect">
            <a:avLst/>
          </a:prstGeom>
        </p:spPr>
        <p:txBody>
          <a:bodyPr/>
          <a:lstStyle/>
          <a:p>
            <a:r>
              <a:t>Different models</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7" name="Shape 867"/>
          <p:cNvSpPr>
            <a:spLocks noGrp="1" noRot="1" noChangeAspect="1"/>
          </p:cNvSpPr>
          <p:nvPr>
            <p:ph type="sldImg"/>
          </p:nvPr>
        </p:nvSpPr>
        <p:spPr>
          <a:prstGeom prst="rect">
            <a:avLst/>
          </a:prstGeom>
        </p:spPr>
        <p:txBody>
          <a:bodyPr/>
          <a:lstStyle/>
          <a:p>
            <a:endParaRPr/>
          </a:p>
        </p:txBody>
      </p:sp>
      <p:sp>
        <p:nvSpPr>
          <p:cNvPr id="868" name="Shape 868"/>
          <p:cNvSpPr>
            <a:spLocks noGrp="1"/>
          </p:cNvSpPr>
          <p:nvPr>
            <p:ph type="body" sz="quarter" idx="1"/>
          </p:nvPr>
        </p:nvSpPr>
        <p:spPr>
          <a:prstGeom prst="rect">
            <a:avLst/>
          </a:prstGeom>
        </p:spPr>
        <p:txBody>
          <a:bodyPr/>
          <a:lstStyle/>
          <a:p>
            <a:r>
              <a:t>Courage!</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Tittel med logo">
    <p:spTree>
      <p:nvGrpSpPr>
        <p:cNvPr id="1" name=""/>
        <p:cNvGrpSpPr/>
        <p:nvPr/>
      </p:nvGrpSpPr>
      <p:grpSpPr>
        <a:xfrm>
          <a:off x="0" y="0"/>
          <a:ext cx="0" cy="0"/>
          <a:chOff x="0" y="0"/>
          <a:chExt cx="0" cy="0"/>
        </a:xfrm>
      </p:grpSpPr>
      <p:sp>
        <p:nvSpPr>
          <p:cNvPr id="12" name="Titteltekst"/>
          <p:cNvSpPr txBox="1">
            <a:spLocks noGrp="1"/>
          </p:cNvSpPr>
          <p:nvPr>
            <p:ph type="title"/>
          </p:nvPr>
        </p:nvSpPr>
        <p:spPr>
          <a:prstGeom prst="rect">
            <a:avLst/>
          </a:prstGeom>
        </p:spPr>
        <p:txBody>
          <a:bodyPr/>
          <a:lstStyle/>
          <a:p>
            <a:r>
              <a:t>Titteltekst</a:t>
            </a:r>
          </a:p>
        </p:txBody>
      </p:sp>
      <p:sp>
        <p:nvSpPr>
          <p:cNvPr id="13" name="Lysbildenumm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x">
  <p:cSld name="Bilde">
    <p:spTree>
      <p:nvGrpSpPr>
        <p:cNvPr id="1" name=""/>
        <p:cNvGrpSpPr/>
        <p:nvPr/>
      </p:nvGrpSpPr>
      <p:grpSpPr>
        <a:xfrm>
          <a:off x="0" y="0"/>
          <a:ext cx="0" cy="0"/>
          <a:chOff x="0" y="0"/>
          <a:chExt cx="0" cy="0"/>
        </a:xfrm>
      </p:grpSpPr>
      <p:sp>
        <p:nvSpPr>
          <p:cNvPr id="91" name="Picture Placeholder 7"/>
          <p:cNvSpPr>
            <a:spLocks noGrp="1"/>
          </p:cNvSpPr>
          <p:nvPr>
            <p:ph type="pic" idx="21"/>
          </p:nvPr>
        </p:nvSpPr>
        <p:spPr>
          <a:xfrm>
            <a:off x="650240" y="450000"/>
            <a:ext cx="11671201" cy="7978227"/>
          </a:xfrm>
          <a:prstGeom prst="rect">
            <a:avLst/>
          </a:prstGeom>
        </p:spPr>
        <p:txBody>
          <a:bodyPr lIns="91439" tIns="45719" rIns="91439" bIns="45719"/>
          <a:lstStyle/>
          <a:p>
            <a:endParaRPr/>
          </a:p>
        </p:txBody>
      </p:sp>
      <p:sp>
        <p:nvSpPr>
          <p:cNvPr id="92" name="Lysbildenummer"/>
          <p:cNvSpPr txBox="1">
            <a:spLocks noGrp="1"/>
          </p:cNvSpPr>
          <p:nvPr>
            <p:ph type="sldNum" sz="quarter" idx="2"/>
          </p:nvPr>
        </p:nvSpPr>
        <p:spPr>
          <a:xfrm>
            <a:off x="6191808" y="9155752"/>
            <a:ext cx="127001" cy="147831"/>
          </a:xfrm>
          <a:prstGeom prst="rect">
            <a:avLst/>
          </a:prstGeom>
        </p:spPr>
        <p:txBody>
          <a:bodyPr/>
          <a:lstStyle/>
          <a:p>
            <a:fld id="{86CB4B4D-7CA3-9044-876B-883B54F8677D}" type="slidenum">
              <a:t>‹#›</a:t>
            </a:fld>
            <a:endParaRPr/>
          </a:p>
        </p:txBody>
      </p:sp>
      <p:sp>
        <p:nvSpPr>
          <p:cNvPr id="93" name="Brødtekst nivå én…"/>
          <p:cNvSpPr txBox="1">
            <a:spLocks noGrp="1"/>
          </p:cNvSpPr>
          <p:nvPr>
            <p:ph type="body" sz="quarter" idx="1" hasCustomPrompt="1"/>
          </p:nvPr>
        </p:nvSpPr>
        <p:spPr>
          <a:xfrm>
            <a:off x="665999" y="9155752"/>
            <a:ext cx="4900297" cy="176973"/>
          </a:xfrm>
          <a:prstGeom prst="rect">
            <a:avLst/>
          </a:prstGeom>
        </p:spPr>
        <p:txBody>
          <a:bodyPr>
            <a:normAutofit/>
          </a:bodyPr>
          <a:lstStyle>
            <a:lvl1pPr marL="0" indent="0">
              <a:lnSpc>
                <a:spcPct val="100000"/>
              </a:lnSpc>
              <a:buChar char="​"/>
              <a:defRPr sz="1100" b="0"/>
            </a:lvl1pPr>
            <a:lvl2pPr>
              <a:lnSpc>
                <a:spcPct val="100000"/>
              </a:lnSpc>
              <a:defRPr sz="1100" b="0"/>
            </a:lvl2pPr>
            <a:lvl3pPr marL="388938" indent="-388938">
              <a:lnSpc>
                <a:spcPct val="100000"/>
              </a:lnSpc>
              <a:defRPr sz="1100" b="0"/>
            </a:lvl3pPr>
            <a:lvl4pPr>
              <a:lnSpc>
                <a:spcPct val="100000"/>
              </a:lnSpc>
              <a:defRPr sz="1100" b="0"/>
            </a:lvl4pPr>
            <a:lvl5pPr>
              <a:lnSpc>
                <a:spcPct val="100000"/>
              </a:lnSpc>
              <a:defRPr sz="1100" b="0"/>
            </a:lvl5pPr>
          </a:lstStyle>
          <a:p>
            <a:r>
              <a:t>Bildekreditering</a:t>
            </a:r>
          </a:p>
          <a:p>
            <a:pPr lvl="1"/>
            <a:endParaRPr/>
          </a:p>
          <a:p>
            <a:pPr lvl="2"/>
            <a:endParaRPr/>
          </a:p>
          <a:p>
            <a:pPr lvl="3"/>
            <a:endParaRPr/>
          </a:p>
          <a:p>
            <a:pPr lvl="4"/>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x">
  <p:cSld name="Tittel, tekst og bilde">
    <p:spTree>
      <p:nvGrpSpPr>
        <p:cNvPr id="1" name=""/>
        <p:cNvGrpSpPr/>
        <p:nvPr/>
      </p:nvGrpSpPr>
      <p:grpSpPr>
        <a:xfrm>
          <a:off x="0" y="0"/>
          <a:ext cx="0" cy="0"/>
          <a:chOff x="0" y="0"/>
          <a:chExt cx="0" cy="0"/>
        </a:xfrm>
      </p:grpSpPr>
      <p:sp>
        <p:nvSpPr>
          <p:cNvPr id="100" name="Picture Placeholder 10"/>
          <p:cNvSpPr>
            <a:spLocks noGrp="1"/>
          </p:cNvSpPr>
          <p:nvPr>
            <p:ph type="pic" sz="half" idx="21"/>
          </p:nvPr>
        </p:nvSpPr>
        <p:spPr>
          <a:xfrm>
            <a:off x="6651625" y="622300"/>
            <a:ext cx="5670550" cy="7805926"/>
          </a:xfrm>
          <a:prstGeom prst="rect">
            <a:avLst/>
          </a:prstGeom>
        </p:spPr>
        <p:txBody>
          <a:bodyPr lIns="91439" tIns="45719" rIns="91439" bIns="45719"/>
          <a:lstStyle/>
          <a:p>
            <a:endParaRPr/>
          </a:p>
        </p:txBody>
      </p:sp>
      <p:sp>
        <p:nvSpPr>
          <p:cNvPr id="101" name="Titteltekst"/>
          <p:cNvSpPr txBox="1">
            <a:spLocks noGrp="1"/>
          </p:cNvSpPr>
          <p:nvPr>
            <p:ph type="title"/>
          </p:nvPr>
        </p:nvSpPr>
        <p:spPr>
          <a:xfrm>
            <a:off x="650240" y="621816"/>
            <a:ext cx="5670001" cy="942617"/>
          </a:xfrm>
          <a:prstGeom prst="rect">
            <a:avLst/>
          </a:prstGeom>
        </p:spPr>
        <p:txBody>
          <a:bodyPr/>
          <a:lstStyle>
            <a:lvl1pPr>
              <a:lnSpc>
                <a:spcPts val="3400"/>
              </a:lnSpc>
              <a:defRPr sz="2300"/>
            </a:lvl1pPr>
          </a:lstStyle>
          <a:p>
            <a:r>
              <a:t>Titteltekst</a:t>
            </a:r>
          </a:p>
        </p:txBody>
      </p:sp>
      <p:sp>
        <p:nvSpPr>
          <p:cNvPr id="102" name="Lysbildenummer"/>
          <p:cNvSpPr txBox="1">
            <a:spLocks noGrp="1"/>
          </p:cNvSpPr>
          <p:nvPr>
            <p:ph type="sldNum" sz="quarter" idx="2"/>
          </p:nvPr>
        </p:nvSpPr>
        <p:spPr>
          <a:xfrm>
            <a:off x="6193239" y="9155752"/>
            <a:ext cx="127001" cy="147831"/>
          </a:xfrm>
          <a:prstGeom prst="rect">
            <a:avLst/>
          </a:prstGeom>
        </p:spPr>
        <p:txBody>
          <a:bodyPr/>
          <a:lstStyle/>
          <a:p>
            <a:fld id="{86CB4B4D-7CA3-9044-876B-883B54F8677D}" type="slidenum">
              <a:t>‹#›</a:t>
            </a:fld>
            <a:endParaRPr/>
          </a:p>
        </p:txBody>
      </p:sp>
      <p:sp>
        <p:nvSpPr>
          <p:cNvPr id="103" name="Brødtekst nivå én…"/>
          <p:cNvSpPr txBox="1">
            <a:spLocks noGrp="1"/>
          </p:cNvSpPr>
          <p:nvPr>
            <p:ph type="body" sz="half" idx="1"/>
          </p:nvPr>
        </p:nvSpPr>
        <p:spPr>
          <a:xfrm>
            <a:off x="650240" y="1871998"/>
            <a:ext cx="5670001" cy="6556228"/>
          </a:xfrm>
          <a:prstGeom prst="rect">
            <a:avLst/>
          </a:prstGeom>
        </p:spPr>
        <p:txBody>
          <a:bodyPr>
            <a:normAutofit/>
          </a:bodyPr>
          <a:lstStyle/>
          <a:p>
            <a:r>
              <a:t>Brødtekst nivå én</a:t>
            </a:r>
          </a:p>
          <a:p>
            <a:pPr lvl="1"/>
            <a:r>
              <a:t>Brødtekst nivå to</a:t>
            </a:r>
          </a:p>
          <a:p>
            <a:pPr lvl="2"/>
            <a:r>
              <a:t>Brødtekst nivå tre</a:t>
            </a:r>
          </a:p>
          <a:p>
            <a:pPr lvl="3"/>
            <a:r>
              <a:t>Brødtekst nivå fire</a:t>
            </a:r>
          </a:p>
          <a:p>
            <a:pPr lvl="4"/>
            <a:r>
              <a:t>Brødtekst nivå fem</a:t>
            </a:r>
          </a:p>
        </p:txBody>
      </p:sp>
      <p:sp>
        <p:nvSpPr>
          <p:cNvPr id="104" name="Text Placeholder 8"/>
          <p:cNvSpPr>
            <a:spLocks noGrp="1"/>
          </p:cNvSpPr>
          <p:nvPr>
            <p:ph type="body" sz="quarter" idx="22" hasCustomPrompt="1"/>
          </p:nvPr>
        </p:nvSpPr>
        <p:spPr>
          <a:xfrm>
            <a:off x="665999" y="9155752"/>
            <a:ext cx="4900298" cy="176973"/>
          </a:xfrm>
          <a:prstGeom prst="rect">
            <a:avLst/>
          </a:prstGeom>
        </p:spPr>
        <p:txBody>
          <a:bodyPr>
            <a:normAutofit/>
          </a:bodyPr>
          <a:lstStyle>
            <a:lvl1pPr marL="0" indent="0">
              <a:lnSpc>
                <a:spcPct val="100000"/>
              </a:lnSpc>
              <a:buChar char="​"/>
              <a:defRPr sz="1100" b="0"/>
            </a:lvl1pPr>
          </a:lstStyle>
          <a:p>
            <a:r>
              <a:t>Bildekreditering</a:t>
            </a: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Tittel med logo">
    <p:spTree>
      <p:nvGrpSpPr>
        <p:cNvPr id="1" name=""/>
        <p:cNvGrpSpPr/>
        <p:nvPr/>
      </p:nvGrpSpPr>
      <p:grpSpPr>
        <a:xfrm>
          <a:off x="0" y="0"/>
          <a:ext cx="0" cy="0"/>
          <a:chOff x="0" y="0"/>
          <a:chExt cx="0" cy="0"/>
        </a:xfrm>
      </p:grpSpPr>
      <p:sp>
        <p:nvSpPr>
          <p:cNvPr id="111" name="Titteltekst"/>
          <p:cNvSpPr txBox="1">
            <a:spLocks noGrp="1"/>
          </p:cNvSpPr>
          <p:nvPr>
            <p:ph type="title"/>
          </p:nvPr>
        </p:nvSpPr>
        <p:spPr>
          <a:prstGeom prst="rect">
            <a:avLst/>
          </a:prstGeom>
        </p:spPr>
        <p:txBody>
          <a:bodyPr/>
          <a:lstStyle>
            <a:lvl1pPr>
              <a:defRPr>
                <a:solidFill>
                  <a:schemeClr val="accent2"/>
                </a:solidFill>
              </a:defRPr>
            </a:lvl1pPr>
          </a:lstStyle>
          <a:p>
            <a:r>
              <a:t>Titteltekst</a:t>
            </a:r>
          </a:p>
        </p:txBody>
      </p:sp>
      <p:pic>
        <p:nvPicPr>
          <p:cNvPr id="112" name="Picture 4" descr="Picture 4"/>
          <p:cNvPicPr>
            <a:picLocks noChangeAspect="1"/>
          </p:cNvPicPr>
          <p:nvPr/>
        </p:nvPicPr>
        <p:blipFill>
          <a:blip r:embed="rId2"/>
          <a:stretch>
            <a:fillRect/>
          </a:stretch>
        </p:blipFill>
        <p:spPr>
          <a:xfrm>
            <a:off x="0" y="8253980"/>
            <a:ext cx="8738635" cy="1499620"/>
          </a:xfrm>
          <a:prstGeom prst="rect">
            <a:avLst/>
          </a:prstGeom>
          <a:ln w="12700">
            <a:miter lim="400000"/>
          </a:ln>
        </p:spPr>
      </p:pic>
      <p:sp>
        <p:nvSpPr>
          <p:cNvPr id="113" name="Lysbildenumm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
  <p:cSld name="Tittel">
    <p:spTree>
      <p:nvGrpSpPr>
        <p:cNvPr id="1" name=""/>
        <p:cNvGrpSpPr/>
        <p:nvPr/>
      </p:nvGrpSpPr>
      <p:grpSpPr>
        <a:xfrm>
          <a:off x="0" y="0"/>
          <a:ext cx="0" cy="0"/>
          <a:chOff x="0" y="0"/>
          <a:chExt cx="0" cy="0"/>
        </a:xfrm>
      </p:grpSpPr>
      <p:sp>
        <p:nvSpPr>
          <p:cNvPr id="120" name="Titteltekst"/>
          <p:cNvSpPr txBox="1">
            <a:spLocks noGrp="1"/>
          </p:cNvSpPr>
          <p:nvPr>
            <p:ph type="title"/>
          </p:nvPr>
        </p:nvSpPr>
        <p:spPr>
          <a:xfrm>
            <a:off x="665999" y="667244"/>
            <a:ext cx="11688562" cy="2841405"/>
          </a:xfrm>
          <a:prstGeom prst="rect">
            <a:avLst/>
          </a:prstGeom>
        </p:spPr>
        <p:txBody>
          <a:bodyPr/>
          <a:lstStyle>
            <a:lvl1pPr>
              <a:defRPr>
                <a:solidFill>
                  <a:schemeClr val="accent2"/>
                </a:solidFill>
              </a:defRPr>
            </a:lvl1pPr>
          </a:lstStyle>
          <a:p>
            <a:r>
              <a:t>Titteltekst</a:t>
            </a:r>
          </a:p>
        </p:txBody>
      </p:sp>
      <p:sp>
        <p:nvSpPr>
          <p:cNvPr id="121" name="Lysbildenummer"/>
          <p:cNvSpPr txBox="1">
            <a:spLocks noGrp="1"/>
          </p:cNvSpPr>
          <p:nvPr>
            <p:ph type="sldNum" sz="quarter" idx="2"/>
          </p:nvPr>
        </p:nvSpPr>
        <p:spPr>
          <a:xfrm>
            <a:off x="6191808" y="9155752"/>
            <a:ext cx="127001" cy="147831"/>
          </a:xfrm>
          <a:prstGeom prst="rect">
            <a:avLst/>
          </a:prstGeom>
        </p:spPr>
        <p:txBody>
          <a:bodyPr/>
          <a:lstStyle>
            <a:lvl1pPr>
              <a:defRPr>
                <a:solidFill>
                  <a:schemeClr val="accent2"/>
                </a:solidFill>
              </a:defRPr>
            </a:lvl1p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
  <p:cSld name="Tittel med farget bakgrunn">
    <p:bg>
      <p:bgPr>
        <a:solidFill>
          <a:schemeClr val="accent2"/>
        </a:solidFill>
        <a:effectLst/>
      </p:bgPr>
    </p:bg>
    <p:spTree>
      <p:nvGrpSpPr>
        <p:cNvPr id="1" name=""/>
        <p:cNvGrpSpPr/>
        <p:nvPr/>
      </p:nvGrpSpPr>
      <p:grpSpPr>
        <a:xfrm>
          <a:off x="0" y="0"/>
          <a:ext cx="0" cy="0"/>
          <a:chOff x="0" y="0"/>
          <a:chExt cx="0" cy="0"/>
        </a:xfrm>
      </p:grpSpPr>
      <p:sp>
        <p:nvSpPr>
          <p:cNvPr id="128" name="Titteltekst"/>
          <p:cNvSpPr txBox="1">
            <a:spLocks noGrp="1"/>
          </p:cNvSpPr>
          <p:nvPr>
            <p:ph type="title"/>
          </p:nvPr>
        </p:nvSpPr>
        <p:spPr>
          <a:xfrm>
            <a:off x="665999" y="667244"/>
            <a:ext cx="11688562" cy="2841405"/>
          </a:xfrm>
          <a:prstGeom prst="rect">
            <a:avLst/>
          </a:prstGeom>
        </p:spPr>
        <p:txBody>
          <a:bodyPr/>
          <a:lstStyle>
            <a:lvl1pPr>
              <a:defRPr>
                <a:solidFill>
                  <a:srgbClr val="FFFFFF"/>
                </a:solidFill>
              </a:defRPr>
            </a:lvl1pPr>
          </a:lstStyle>
          <a:p>
            <a:r>
              <a:t>Titteltekst</a:t>
            </a:r>
          </a:p>
        </p:txBody>
      </p:sp>
      <p:sp>
        <p:nvSpPr>
          <p:cNvPr id="129" name="Lysbildenummer"/>
          <p:cNvSpPr txBox="1">
            <a:spLocks noGrp="1"/>
          </p:cNvSpPr>
          <p:nvPr>
            <p:ph type="sldNum" sz="quarter" idx="2"/>
          </p:nvPr>
        </p:nvSpPr>
        <p:spPr>
          <a:xfrm>
            <a:off x="6191808" y="9155752"/>
            <a:ext cx="127001" cy="147831"/>
          </a:xfrm>
          <a:prstGeom prst="rect">
            <a:avLst/>
          </a:prstGeom>
        </p:spPr>
        <p:txBody>
          <a:bodyPr/>
          <a:lstStyle>
            <a:lvl1pPr>
              <a:defRPr>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
  <p:cSld name="Tittel, undertittel og tekst">
    <p:spTree>
      <p:nvGrpSpPr>
        <p:cNvPr id="1" name=""/>
        <p:cNvGrpSpPr/>
        <p:nvPr/>
      </p:nvGrpSpPr>
      <p:grpSpPr>
        <a:xfrm>
          <a:off x="0" y="0"/>
          <a:ext cx="0" cy="0"/>
          <a:chOff x="0" y="0"/>
          <a:chExt cx="0" cy="0"/>
        </a:xfrm>
      </p:grpSpPr>
      <p:sp>
        <p:nvSpPr>
          <p:cNvPr id="136" name="Titteltekst"/>
          <p:cNvSpPr txBox="1">
            <a:spLocks noGrp="1"/>
          </p:cNvSpPr>
          <p:nvPr>
            <p:ph type="title"/>
          </p:nvPr>
        </p:nvSpPr>
        <p:spPr>
          <a:xfrm>
            <a:off x="650240" y="621816"/>
            <a:ext cx="11671201" cy="942617"/>
          </a:xfrm>
          <a:prstGeom prst="rect">
            <a:avLst/>
          </a:prstGeom>
        </p:spPr>
        <p:txBody>
          <a:bodyPr/>
          <a:lstStyle>
            <a:lvl1pPr>
              <a:lnSpc>
                <a:spcPts val="3400"/>
              </a:lnSpc>
              <a:defRPr sz="2300">
                <a:solidFill>
                  <a:schemeClr val="accent2"/>
                </a:solidFill>
              </a:defRPr>
            </a:lvl1pPr>
          </a:lstStyle>
          <a:p>
            <a:r>
              <a:t>Titteltekst</a:t>
            </a:r>
          </a:p>
        </p:txBody>
      </p:sp>
      <p:sp>
        <p:nvSpPr>
          <p:cNvPr id="137" name="Lysbildenummer"/>
          <p:cNvSpPr txBox="1">
            <a:spLocks noGrp="1"/>
          </p:cNvSpPr>
          <p:nvPr>
            <p:ph type="sldNum" sz="quarter" idx="2"/>
          </p:nvPr>
        </p:nvSpPr>
        <p:spPr>
          <a:xfrm>
            <a:off x="6193239" y="9155752"/>
            <a:ext cx="127001" cy="147831"/>
          </a:xfrm>
          <a:prstGeom prst="rect">
            <a:avLst/>
          </a:prstGeom>
        </p:spPr>
        <p:txBody>
          <a:bodyPr/>
          <a:lstStyle>
            <a:lvl1pPr>
              <a:defRPr>
                <a:solidFill>
                  <a:schemeClr val="accent2"/>
                </a:solidFill>
              </a:defRPr>
            </a:lvl1pPr>
          </a:lstStyle>
          <a:p>
            <a:fld id="{86CB4B4D-7CA3-9044-876B-883B54F8677D}" type="slidenum">
              <a:t>‹#›</a:t>
            </a:fld>
            <a:endParaRPr/>
          </a:p>
        </p:txBody>
      </p:sp>
      <p:sp>
        <p:nvSpPr>
          <p:cNvPr id="138" name="Brødtekst nivå én…"/>
          <p:cNvSpPr txBox="1">
            <a:spLocks noGrp="1"/>
          </p:cNvSpPr>
          <p:nvPr>
            <p:ph type="body" sz="quarter" idx="1" hasCustomPrompt="1"/>
          </p:nvPr>
        </p:nvSpPr>
        <p:spPr>
          <a:xfrm>
            <a:off x="650240" y="1871996"/>
            <a:ext cx="2664000" cy="6559201"/>
          </a:xfrm>
          <a:prstGeom prst="rect">
            <a:avLst/>
          </a:prstGeom>
        </p:spPr>
        <p:txBody>
          <a:bodyPr>
            <a:normAutofit/>
          </a:bodyPr>
          <a:lstStyle>
            <a:lvl1pPr marL="0" indent="0">
              <a:buChar char="​"/>
              <a:defRPr b="0"/>
            </a:lvl1pPr>
            <a:lvl2pPr marL="377825" indent="-377825">
              <a:buChar char="•"/>
              <a:defRPr b="0"/>
            </a:lvl2pPr>
            <a:lvl3pPr>
              <a:defRPr b="0"/>
            </a:lvl3pPr>
            <a:lvl4pPr>
              <a:defRPr b="0"/>
            </a:lvl4pPr>
            <a:lvl5pPr>
              <a:defRPr b="0"/>
            </a:lvl5pPr>
          </a:lstStyle>
          <a:p>
            <a:r>
              <a:t>Undertittel</a:t>
            </a:r>
          </a:p>
          <a:p>
            <a:pPr lvl="1"/>
            <a:endParaRPr/>
          </a:p>
          <a:p>
            <a:pPr lvl="2"/>
            <a:endParaRPr/>
          </a:p>
          <a:p>
            <a:pPr lvl="3"/>
            <a:endParaRPr/>
          </a:p>
          <a:p>
            <a:pPr lvl="4"/>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x">
  <p:cSld name="Bullets">
    <p:spTree>
      <p:nvGrpSpPr>
        <p:cNvPr id="1" name=""/>
        <p:cNvGrpSpPr/>
        <p:nvPr/>
      </p:nvGrpSpPr>
      <p:grpSpPr>
        <a:xfrm>
          <a:off x="0" y="0"/>
          <a:ext cx="0" cy="0"/>
          <a:chOff x="0" y="0"/>
          <a:chExt cx="0" cy="0"/>
        </a:xfrm>
      </p:grpSpPr>
      <p:sp>
        <p:nvSpPr>
          <p:cNvPr id="145" name="Titteltekst"/>
          <p:cNvSpPr txBox="1">
            <a:spLocks noGrp="1"/>
          </p:cNvSpPr>
          <p:nvPr>
            <p:ph type="title"/>
          </p:nvPr>
        </p:nvSpPr>
        <p:spPr>
          <a:xfrm>
            <a:off x="650240" y="621816"/>
            <a:ext cx="11671201" cy="942617"/>
          </a:xfrm>
          <a:prstGeom prst="rect">
            <a:avLst/>
          </a:prstGeom>
        </p:spPr>
        <p:txBody>
          <a:bodyPr/>
          <a:lstStyle>
            <a:lvl1pPr>
              <a:lnSpc>
                <a:spcPts val="3400"/>
              </a:lnSpc>
              <a:defRPr sz="2300">
                <a:solidFill>
                  <a:schemeClr val="accent2"/>
                </a:solidFill>
              </a:defRPr>
            </a:lvl1pPr>
          </a:lstStyle>
          <a:p>
            <a:r>
              <a:t>Titteltekst</a:t>
            </a:r>
          </a:p>
        </p:txBody>
      </p:sp>
      <p:sp>
        <p:nvSpPr>
          <p:cNvPr id="146" name="Lysbildenummer"/>
          <p:cNvSpPr txBox="1">
            <a:spLocks noGrp="1"/>
          </p:cNvSpPr>
          <p:nvPr>
            <p:ph type="sldNum" sz="quarter" idx="2"/>
          </p:nvPr>
        </p:nvSpPr>
        <p:spPr>
          <a:xfrm>
            <a:off x="6191808" y="9155752"/>
            <a:ext cx="127001" cy="147831"/>
          </a:xfrm>
          <a:prstGeom prst="rect">
            <a:avLst/>
          </a:prstGeom>
        </p:spPr>
        <p:txBody>
          <a:bodyPr/>
          <a:lstStyle>
            <a:lvl1pPr>
              <a:defRPr>
                <a:solidFill>
                  <a:schemeClr val="accent2"/>
                </a:solidFill>
              </a:defRPr>
            </a:lvl1pPr>
          </a:lstStyle>
          <a:p>
            <a:fld id="{86CB4B4D-7CA3-9044-876B-883B54F8677D}" type="slidenum">
              <a:t>‹#›</a:t>
            </a:fld>
            <a:endParaRPr/>
          </a:p>
        </p:txBody>
      </p:sp>
      <p:sp>
        <p:nvSpPr>
          <p:cNvPr id="147" name="Brødtekst nivå én…"/>
          <p:cNvSpPr txBox="1">
            <a:spLocks noGrp="1"/>
          </p:cNvSpPr>
          <p:nvPr>
            <p:ph type="body" idx="1"/>
          </p:nvPr>
        </p:nvSpPr>
        <p:spPr>
          <a:xfrm>
            <a:off x="3247200" y="1871998"/>
            <a:ext cx="9074240" cy="6556228"/>
          </a:xfrm>
          <a:prstGeom prst="rect">
            <a:avLst/>
          </a:prstGeom>
        </p:spPr>
        <p:txBody>
          <a:bodyPr>
            <a:normAutofit/>
          </a:bodyPr>
          <a:lstStyle/>
          <a:p>
            <a:r>
              <a:t>Brødtekst nivå én</a:t>
            </a:r>
          </a:p>
          <a:p>
            <a:pPr lvl="1"/>
            <a:r>
              <a:t>Brødtekst nivå to</a:t>
            </a:r>
          </a:p>
          <a:p>
            <a:pPr lvl="2"/>
            <a:r>
              <a:t>Brødtekst nivå tre</a:t>
            </a:r>
          </a:p>
          <a:p>
            <a:pPr lvl="3"/>
            <a:r>
              <a:t>Brødtekst nivå fire</a:t>
            </a:r>
          </a:p>
          <a:p>
            <a:pPr lvl="4"/>
            <a:r>
              <a:t>Brødtekst nivå fem</a:t>
            </a: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x">
  <p:cSld name="Title and Content">
    <p:spTree>
      <p:nvGrpSpPr>
        <p:cNvPr id="1" name=""/>
        <p:cNvGrpSpPr/>
        <p:nvPr/>
      </p:nvGrpSpPr>
      <p:grpSpPr>
        <a:xfrm>
          <a:off x="0" y="0"/>
          <a:ext cx="0" cy="0"/>
          <a:chOff x="0" y="0"/>
          <a:chExt cx="0" cy="0"/>
        </a:xfrm>
      </p:grpSpPr>
      <p:sp>
        <p:nvSpPr>
          <p:cNvPr id="154" name="Titteltekst"/>
          <p:cNvSpPr txBox="1">
            <a:spLocks noGrp="1"/>
          </p:cNvSpPr>
          <p:nvPr>
            <p:ph type="title"/>
          </p:nvPr>
        </p:nvSpPr>
        <p:spPr>
          <a:xfrm>
            <a:off x="650240" y="621816"/>
            <a:ext cx="11671201" cy="942617"/>
          </a:xfrm>
          <a:prstGeom prst="rect">
            <a:avLst/>
          </a:prstGeom>
        </p:spPr>
        <p:txBody>
          <a:bodyPr/>
          <a:lstStyle>
            <a:lvl1pPr>
              <a:lnSpc>
                <a:spcPts val="3400"/>
              </a:lnSpc>
              <a:defRPr sz="2300">
                <a:solidFill>
                  <a:schemeClr val="accent2"/>
                </a:solidFill>
              </a:defRPr>
            </a:lvl1pPr>
          </a:lstStyle>
          <a:p>
            <a:r>
              <a:t>Titteltekst</a:t>
            </a:r>
          </a:p>
        </p:txBody>
      </p:sp>
      <p:sp>
        <p:nvSpPr>
          <p:cNvPr id="155" name="Lysbildenummer"/>
          <p:cNvSpPr txBox="1">
            <a:spLocks noGrp="1"/>
          </p:cNvSpPr>
          <p:nvPr>
            <p:ph type="sldNum" sz="quarter" idx="2"/>
          </p:nvPr>
        </p:nvSpPr>
        <p:spPr>
          <a:xfrm>
            <a:off x="6191808" y="9155752"/>
            <a:ext cx="127001" cy="147831"/>
          </a:xfrm>
          <a:prstGeom prst="rect">
            <a:avLst/>
          </a:prstGeom>
        </p:spPr>
        <p:txBody>
          <a:bodyPr/>
          <a:lstStyle>
            <a:lvl1pPr>
              <a:defRPr>
                <a:solidFill>
                  <a:schemeClr val="accent2"/>
                </a:solidFill>
              </a:defRPr>
            </a:lvl1pPr>
          </a:lstStyle>
          <a:p>
            <a:fld id="{86CB4B4D-7CA3-9044-876B-883B54F8677D}" type="slidenum">
              <a:t>‹#›</a:t>
            </a:fld>
            <a:endParaRPr/>
          </a:p>
        </p:txBody>
      </p:sp>
      <p:sp>
        <p:nvSpPr>
          <p:cNvPr id="156" name="Brødtekst nivå én…"/>
          <p:cNvSpPr txBox="1">
            <a:spLocks noGrp="1"/>
          </p:cNvSpPr>
          <p:nvPr>
            <p:ph type="body" idx="1"/>
          </p:nvPr>
        </p:nvSpPr>
        <p:spPr>
          <a:xfrm>
            <a:off x="650240" y="1871997"/>
            <a:ext cx="11671201" cy="6556228"/>
          </a:xfrm>
          <a:prstGeom prst="rect">
            <a:avLst/>
          </a:prstGeom>
        </p:spPr>
        <p:txBody>
          <a:bodyPr>
            <a:normAutofit/>
          </a:bodyPr>
          <a:lstStyle>
            <a:lvl1pPr marL="0" indent="0">
              <a:buChar char="​"/>
              <a:defRPr b="0"/>
            </a:lvl1pPr>
            <a:lvl2pPr marL="388938" indent="-388938">
              <a:buChar char="•"/>
              <a:defRPr b="0"/>
            </a:lvl2pPr>
            <a:lvl3pPr>
              <a:defRPr b="0"/>
            </a:lvl3pPr>
            <a:lvl4pPr>
              <a:defRPr b="0"/>
            </a:lvl4pPr>
            <a:lvl5pPr>
              <a:defRPr b="0"/>
            </a:lvl5pPr>
          </a:lstStyle>
          <a:p>
            <a:r>
              <a:t>Brødtekst nivå én</a:t>
            </a:r>
          </a:p>
          <a:p>
            <a:pPr lvl="1"/>
            <a:r>
              <a:t>Brødtekst nivå to</a:t>
            </a:r>
          </a:p>
          <a:p>
            <a:pPr lvl="2"/>
            <a:r>
              <a:t>Brødtekst nivå tre</a:t>
            </a:r>
          </a:p>
          <a:p>
            <a:pPr lvl="3"/>
            <a:r>
              <a:t>Brødtekst nivå fire</a:t>
            </a:r>
          </a:p>
          <a:p>
            <a:pPr lvl="4"/>
            <a:r>
              <a:t>Brødtekst nivå fem</a:t>
            </a: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x">
  <p:cSld name="Two Content">
    <p:spTree>
      <p:nvGrpSpPr>
        <p:cNvPr id="1" name=""/>
        <p:cNvGrpSpPr/>
        <p:nvPr/>
      </p:nvGrpSpPr>
      <p:grpSpPr>
        <a:xfrm>
          <a:off x="0" y="0"/>
          <a:ext cx="0" cy="0"/>
          <a:chOff x="0" y="0"/>
          <a:chExt cx="0" cy="0"/>
        </a:xfrm>
      </p:grpSpPr>
      <p:sp>
        <p:nvSpPr>
          <p:cNvPr id="163" name="Brødtekst nivå én…"/>
          <p:cNvSpPr txBox="1">
            <a:spLocks noGrp="1"/>
          </p:cNvSpPr>
          <p:nvPr>
            <p:ph type="body" sz="half" idx="1"/>
          </p:nvPr>
        </p:nvSpPr>
        <p:spPr>
          <a:xfrm>
            <a:off x="650240" y="1871998"/>
            <a:ext cx="5670001" cy="6556228"/>
          </a:xfrm>
          <a:prstGeom prst="rect">
            <a:avLst/>
          </a:prstGeom>
        </p:spPr>
        <p:txBody>
          <a:bodyPr>
            <a:normAutofit/>
          </a:bodyPr>
          <a:lstStyle>
            <a:lvl1pPr marL="0" indent="0">
              <a:buChar char="​"/>
              <a:defRPr b="0"/>
            </a:lvl1pPr>
            <a:lvl2pPr marL="388938" indent="-388938">
              <a:buChar char="•"/>
              <a:defRPr b="0"/>
            </a:lvl2pPr>
            <a:lvl3pPr>
              <a:defRPr b="0"/>
            </a:lvl3pPr>
            <a:lvl4pPr>
              <a:defRPr b="0"/>
            </a:lvl4pPr>
            <a:lvl5pPr>
              <a:defRPr b="0"/>
            </a:lvl5pPr>
          </a:lstStyle>
          <a:p>
            <a:r>
              <a:t>Brødtekst nivå én</a:t>
            </a:r>
          </a:p>
          <a:p>
            <a:pPr lvl="1"/>
            <a:r>
              <a:t>Brødtekst nivå to</a:t>
            </a:r>
          </a:p>
          <a:p>
            <a:pPr lvl="2"/>
            <a:r>
              <a:t>Brødtekst nivå tre</a:t>
            </a:r>
          </a:p>
          <a:p>
            <a:pPr lvl="3"/>
            <a:r>
              <a:t>Brødtekst nivå fire</a:t>
            </a:r>
          </a:p>
          <a:p>
            <a:pPr lvl="4"/>
            <a:r>
              <a:t>Brødtekst nivå fem</a:t>
            </a:r>
          </a:p>
        </p:txBody>
      </p:sp>
      <p:sp>
        <p:nvSpPr>
          <p:cNvPr id="164" name="Titteltekst"/>
          <p:cNvSpPr txBox="1">
            <a:spLocks noGrp="1"/>
          </p:cNvSpPr>
          <p:nvPr>
            <p:ph type="title"/>
          </p:nvPr>
        </p:nvSpPr>
        <p:spPr>
          <a:xfrm>
            <a:off x="650240" y="621816"/>
            <a:ext cx="11671201" cy="942617"/>
          </a:xfrm>
          <a:prstGeom prst="rect">
            <a:avLst/>
          </a:prstGeom>
        </p:spPr>
        <p:txBody>
          <a:bodyPr/>
          <a:lstStyle>
            <a:lvl1pPr>
              <a:lnSpc>
                <a:spcPts val="3400"/>
              </a:lnSpc>
              <a:defRPr sz="2300">
                <a:solidFill>
                  <a:schemeClr val="accent2"/>
                </a:solidFill>
              </a:defRPr>
            </a:lvl1pPr>
          </a:lstStyle>
          <a:p>
            <a:r>
              <a:t>Titteltekst</a:t>
            </a:r>
          </a:p>
        </p:txBody>
      </p:sp>
      <p:sp>
        <p:nvSpPr>
          <p:cNvPr id="165" name="Lysbildenummer"/>
          <p:cNvSpPr txBox="1">
            <a:spLocks noGrp="1"/>
          </p:cNvSpPr>
          <p:nvPr>
            <p:ph type="sldNum" sz="quarter" idx="2"/>
          </p:nvPr>
        </p:nvSpPr>
        <p:spPr>
          <a:xfrm>
            <a:off x="6193239" y="9155752"/>
            <a:ext cx="127001" cy="147831"/>
          </a:xfrm>
          <a:prstGeom prst="rect">
            <a:avLst/>
          </a:prstGeom>
        </p:spPr>
        <p:txBody>
          <a:bodyPr/>
          <a:lstStyle>
            <a:lvl1pPr>
              <a:defRPr>
                <a:solidFill>
                  <a:schemeClr val="accent2"/>
                </a:solidFill>
              </a:defRPr>
            </a:lvl1pPr>
          </a:lstStyle>
          <a:p>
            <a:fld id="{86CB4B4D-7CA3-9044-876B-883B54F8677D}" type="slidenum">
              <a:t>‹#›</a:t>
            </a:fld>
            <a:endParaRPr/>
          </a:p>
        </p:txBody>
      </p:sp>
    </p:spTree>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x">
  <p:cSld name="Utfallende bilde">
    <p:spTree>
      <p:nvGrpSpPr>
        <p:cNvPr id="1" name=""/>
        <p:cNvGrpSpPr/>
        <p:nvPr/>
      </p:nvGrpSpPr>
      <p:grpSpPr>
        <a:xfrm>
          <a:off x="0" y="0"/>
          <a:ext cx="0" cy="0"/>
          <a:chOff x="0" y="0"/>
          <a:chExt cx="0" cy="0"/>
        </a:xfrm>
      </p:grpSpPr>
      <p:sp>
        <p:nvSpPr>
          <p:cNvPr id="172" name="Picture Placeholder 6"/>
          <p:cNvSpPr>
            <a:spLocks noGrp="1"/>
          </p:cNvSpPr>
          <p:nvPr>
            <p:ph type="pic" idx="21"/>
          </p:nvPr>
        </p:nvSpPr>
        <p:spPr>
          <a:xfrm>
            <a:off x="0" y="0"/>
            <a:ext cx="13004800" cy="9753600"/>
          </a:xfrm>
          <a:prstGeom prst="rect">
            <a:avLst/>
          </a:prstGeom>
        </p:spPr>
        <p:txBody>
          <a:bodyPr lIns="91439" tIns="45719" rIns="91439" bIns="45719"/>
          <a:lstStyle/>
          <a:p>
            <a:endParaRPr/>
          </a:p>
        </p:txBody>
      </p:sp>
      <p:sp>
        <p:nvSpPr>
          <p:cNvPr id="173" name="Titteltekst"/>
          <p:cNvSpPr txBox="1">
            <a:spLocks noGrp="1"/>
          </p:cNvSpPr>
          <p:nvPr>
            <p:ph type="title"/>
          </p:nvPr>
        </p:nvSpPr>
        <p:spPr>
          <a:xfrm>
            <a:off x="665999" y="667244"/>
            <a:ext cx="11688562" cy="2841405"/>
          </a:xfrm>
          <a:prstGeom prst="rect">
            <a:avLst/>
          </a:prstGeom>
        </p:spPr>
        <p:txBody>
          <a:bodyPr/>
          <a:lstStyle>
            <a:lvl1pPr>
              <a:defRPr>
                <a:solidFill>
                  <a:srgbClr val="FFFFFF"/>
                </a:solidFill>
              </a:defRPr>
            </a:lvl1pPr>
          </a:lstStyle>
          <a:p>
            <a:r>
              <a:t>Titteltekst</a:t>
            </a:r>
          </a:p>
        </p:txBody>
      </p:sp>
      <p:sp>
        <p:nvSpPr>
          <p:cNvPr id="174" name="Lysbildenummer"/>
          <p:cNvSpPr txBox="1">
            <a:spLocks noGrp="1"/>
          </p:cNvSpPr>
          <p:nvPr>
            <p:ph type="sldNum" sz="quarter" idx="2"/>
          </p:nvPr>
        </p:nvSpPr>
        <p:spPr>
          <a:xfrm>
            <a:off x="6191808" y="9155752"/>
            <a:ext cx="127001" cy="147831"/>
          </a:xfrm>
          <a:prstGeom prst="rect">
            <a:avLst/>
          </a:prstGeom>
        </p:spPr>
        <p:txBody>
          <a:bodyPr/>
          <a:lstStyle>
            <a:lvl1pPr>
              <a:defRPr>
                <a:solidFill>
                  <a:srgbClr val="FFFFFF"/>
                </a:solidFill>
              </a:defRPr>
            </a:lvl1pPr>
          </a:lstStyle>
          <a:p>
            <a:fld id="{86CB4B4D-7CA3-9044-876B-883B54F8677D}" type="slidenum">
              <a:t>‹#›</a:t>
            </a:fld>
            <a:endParaRPr/>
          </a:p>
        </p:txBody>
      </p:sp>
      <p:sp>
        <p:nvSpPr>
          <p:cNvPr id="175" name="Brødtekst nivå én…"/>
          <p:cNvSpPr txBox="1">
            <a:spLocks noGrp="1"/>
          </p:cNvSpPr>
          <p:nvPr>
            <p:ph type="body" sz="quarter" idx="1" hasCustomPrompt="1"/>
          </p:nvPr>
        </p:nvSpPr>
        <p:spPr>
          <a:xfrm>
            <a:off x="665999" y="9155752"/>
            <a:ext cx="4900297" cy="176973"/>
          </a:xfrm>
          <a:prstGeom prst="rect">
            <a:avLst/>
          </a:prstGeom>
        </p:spPr>
        <p:txBody>
          <a:bodyPr>
            <a:normAutofit/>
          </a:bodyPr>
          <a:lstStyle>
            <a:lvl1pPr marL="0" indent="0">
              <a:lnSpc>
                <a:spcPct val="100000"/>
              </a:lnSpc>
              <a:buChar char="​"/>
              <a:defRPr sz="1100" b="0">
                <a:solidFill>
                  <a:srgbClr val="FFFFFF"/>
                </a:solidFill>
              </a:defRPr>
            </a:lvl1pPr>
            <a:lvl2pPr>
              <a:lnSpc>
                <a:spcPct val="100000"/>
              </a:lnSpc>
              <a:defRPr sz="1100" b="0">
                <a:solidFill>
                  <a:srgbClr val="FFFFFF"/>
                </a:solidFill>
              </a:defRPr>
            </a:lvl2pPr>
            <a:lvl3pPr marL="388938" indent="-388938">
              <a:lnSpc>
                <a:spcPct val="100000"/>
              </a:lnSpc>
              <a:defRPr sz="1100" b="0">
                <a:solidFill>
                  <a:srgbClr val="FFFFFF"/>
                </a:solidFill>
              </a:defRPr>
            </a:lvl3pPr>
            <a:lvl4pPr>
              <a:lnSpc>
                <a:spcPct val="100000"/>
              </a:lnSpc>
              <a:defRPr sz="1100" b="0">
                <a:solidFill>
                  <a:srgbClr val="FFFFFF"/>
                </a:solidFill>
              </a:defRPr>
            </a:lvl4pPr>
            <a:lvl5pPr>
              <a:lnSpc>
                <a:spcPct val="100000"/>
              </a:lnSpc>
              <a:defRPr sz="1100" b="0">
                <a:solidFill>
                  <a:srgbClr val="FFFFFF"/>
                </a:solidFill>
              </a:defRPr>
            </a:lvl5pPr>
          </a:lstStyle>
          <a:p>
            <a:r>
              <a:t>Bildekreditering</a:t>
            </a:r>
          </a:p>
          <a:p>
            <a:pPr lvl="1"/>
            <a:endParaRPr/>
          </a:p>
          <a:p>
            <a:pPr lvl="2"/>
            <a:endParaRPr/>
          </a:p>
          <a:p>
            <a:pPr lvl="3"/>
            <a:endParaRPr/>
          </a:p>
          <a:p>
            <a:pPr lvl="4"/>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Tittel">
    <p:spTree>
      <p:nvGrpSpPr>
        <p:cNvPr id="1" name=""/>
        <p:cNvGrpSpPr/>
        <p:nvPr/>
      </p:nvGrpSpPr>
      <p:grpSpPr>
        <a:xfrm>
          <a:off x="0" y="0"/>
          <a:ext cx="0" cy="0"/>
          <a:chOff x="0" y="0"/>
          <a:chExt cx="0" cy="0"/>
        </a:xfrm>
      </p:grpSpPr>
      <p:sp>
        <p:nvSpPr>
          <p:cNvPr id="20" name="Titteltekst"/>
          <p:cNvSpPr txBox="1">
            <a:spLocks noGrp="1"/>
          </p:cNvSpPr>
          <p:nvPr>
            <p:ph type="title"/>
          </p:nvPr>
        </p:nvSpPr>
        <p:spPr>
          <a:xfrm>
            <a:off x="665999" y="667244"/>
            <a:ext cx="11688562" cy="2841405"/>
          </a:xfrm>
          <a:prstGeom prst="rect">
            <a:avLst/>
          </a:prstGeom>
        </p:spPr>
        <p:txBody>
          <a:bodyPr/>
          <a:lstStyle/>
          <a:p>
            <a:r>
              <a:t>Titteltekst</a:t>
            </a:r>
          </a:p>
        </p:txBody>
      </p:sp>
      <p:sp>
        <p:nvSpPr>
          <p:cNvPr id="21" name="Lysbildenummer"/>
          <p:cNvSpPr txBox="1">
            <a:spLocks noGrp="1"/>
          </p:cNvSpPr>
          <p:nvPr>
            <p:ph type="sldNum" sz="quarter" idx="2"/>
          </p:nvPr>
        </p:nvSpPr>
        <p:spPr>
          <a:xfrm>
            <a:off x="6191808" y="9155752"/>
            <a:ext cx="127001" cy="14783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x">
  <p:cSld name="Bilde">
    <p:spTree>
      <p:nvGrpSpPr>
        <p:cNvPr id="1" name=""/>
        <p:cNvGrpSpPr/>
        <p:nvPr/>
      </p:nvGrpSpPr>
      <p:grpSpPr>
        <a:xfrm>
          <a:off x="0" y="0"/>
          <a:ext cx="0" cy="0"/>
          <a:chOff x="0" y="0"/>
          <a:chExt cx="0" cy="0"/>
        </a:xfrm>
      </p:grpSpPr>
      <p:sp>
        <p:nvSpPr>
          <p:cNvPr id="182" name="Picture Placeholder 7"/>
          <p:cNvSpPr>
            <a:spLocks noGrp="1"/>
          </p:cNvSpPr>
          <p:nvPr>
            <p:ph type="pic" idx="21"/>
          </p:nvPr>
        </p:nvSpPr>
        <p:spPr>
          <a:xfrm>
            <a:off x="650240" y="450000"/>
            <a:ext cx="11671201" cy="7978227"/>
          </a:xfrm>
          <a:prstGeom prst="rect">
            <a:avLst/>
          </a:prstGeom>
        </p:spPr>
        <p:txBody>
          <a:bodyPr lIns="91439" tIns="45719" rIns="91439" bIns="45719"/>
          <a:lstStyle/>
          <a:p>
            <a:endParaRPr/>
          </a:p>
        </p:txBody>
      </p:sp>
      <p:sp>
        <p:nvSpPr>
          <p:cNvPr id="183" name="Lysbildenummer"/>
          <p:cNvSpPr txBox="1">
            <a:spLocks noGrp="1"/>
          </p:cNvSpPr>
          <p:nvPr>
            <p:ph type="sldNum" sz="quarter" idx="2"/>
          </p:nvPr>
        </p:nvSpPr>
        <p:spPr>
          <a:xfrm>
            <a:off x="6191808" y="9155752"/>
            <a:ext cx="127001" cy="147831"/>
          </a:xfrm>
          <a:prstGeom prst="rect">
            <a:avLst/>
          </a:prstGeom>
        </p:spPr>
        <p:txBody>
          <a:bodyPr/>
          <a:lstStyle>
            <a:lvl1pPr>
              <a:defRPr>
                <a:solidFill>
                  <a:schemeClr val="accent2"/>
                </a:solidFill>
              </a:defRPr>
            </a:lvl1pPr>
          </a:lstStyle>
          <a:p>
            <a:fld id="{86CB4B4D-7CA3-9044-876B-883B54F8677D}" type="slidenum">
              <a:t>‹#›</a:t>
            </a:fld>
            <a:endParaRPr/>
          </a:p>
        </p:txBody>
      </p:sp>
      <p:sp>
        <p:nvSpPr>
          <p:cNvPr id="184" name="Brødtekst nivå én…"/>
          <p:cNvSpPr txBox="1">
            <a:spLocks noGrp="1"/>
          </p:cNvSpPr>
          <p:nvPr>
            <p:ph type="body" sz="quarter" idx="1" hasCustomPrompt="1"/>
          </p:nvPr>
        </p:nvSpPr>
        <p:spPr>
          <a:xfrm>
            <a:off x="665999" y="9155752"/>
            <a:ext cx="4900297" cy="176973"/>
          </a:xfrm>
          <a:prstGeom prst="rect">
            <a:avLst/>
          </a:prstGeom>
        </p:spPr>
        <p:txBody>
          <a:bodyPr>
            <a:normAutofit/>
          </a:bodyPr>
          <a:lstStyle>
            <a:lvl1pPr marL="0" indent="0">
              <a:lnSpc>
                <a:spcPct val="100000"/>
              </a:lnSpc>
              <a:buChar char="​"/>
              <a:defRPr sz="1100" b="0">
                <a:solidFill>
                  <a:schemeClr val="accent2"/>
                </a:solidFill>
              </a:defRPr>
            </a:lvl1pPr>
            <a:lvl2pPr>
              <a:lnSpc>
                <a:spcPct val="100000"/>
              </a:lnSpc>
              <a:defRPr sz="1100" b="0">
                <a:solidFill>
                  <a:schemeClr val="accent2"/>
                </a:solidFill>
              </a:defRPr>
            </a:lvl2pPr>
            <a:lvl3pPr marL="388938" indent="-388938">
              <a:lnSpc>
                <a:spcPct val="100000"/>
              </a:lnSpc>
              <a:defRPr sz="1100" b="0">
                <a:solidFill>
                  <a:schemeClr val="accent2"/>
                </a:solidFill>
              </a:defRPr>
            </a:lvl3pPr>
            <a:lvl4pPr>
              <a:lnSpc>
                <a:spcPct val="100000"/>
              </a:lnSpc>
              <a:defRPr sz="1100" b="0">
                <a:solidFill>
                  <a:schemeClr val="accent2"/>
                </a:solidFill>
              </a:defRPr>
            </a:lvl4pPr>
            <a:lvl5pPr>
              <a:lnSpc>
                <a:spcPct val="100000"/>
              </a:lnSpc>
              <a:defRPr sz="1100" b="0">
                <a:solidFill>
                  <a:schemeClr val="accent2"/>
                </a:solidFill>
              </a:defRPr>
            </a:lvl5pPr>
          </a:lstStyle>
          <a:p>
            <a:r>
              <a:t>Bildekreditering</a:t>
            </a:r>
          </a:p>
          <a:p>
            <a:pPr lvl="1"/>
            <a:endParaRPr/>
          </a:p>
          <a:p>
            <a:pPr lvl="2"/>
            <a:endParaRPr/>
          </a:p>
          <a:p>
            <a:pPr lvl="3"/>
            <a:endParaRPr/>
          </a:p>
          <a:p>
            <a:pPr lvl="4"/>
            <a:endParaRPr/>
          </a:p>
        </p:txBody>
      </p:sp>
    </p:spTree>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x">
  <p:cSld name="Tittel, tekst og bilde">
    <p:spTree>
      <p:nvGrpSpPr>
        <p:cNvPr id="1" name=""/>
        <p:cNvGrpSpPr/>
        <p:nvPr/>
      </p:nvGrpSpPr>
      <p:grpSpPr>
        <a:xfrm>
          <a:off x="0" y="0"/>
          <a:ext cx="0" cy="0"/>
          <a:chOff x="0" y="0"/>
          <a:chExt cx="0" cy="0"/>
        </a:xfrm>
      </p:grpSpPr>
      <p:sp>
        <p:nvSpPr>
          <p:cNvPr id="191" name="Picture Placeholder 10"/>
          <p:cNvSpPr>
            <a:spLocks noGrp="1"/>
          </p:cNvSpPr>
          <p:nvPr>
            <p:ph type="pic" sz="half" idx="21"/>
          </p:nvPr>
        </p:nvSpPr>
        <p:spPr>
          <a:xfrm>
            <a:off x="6651625" y="622300"/>
            <a:ext cx="5670550" cy="7805926"/>
          </a:xfrm>
          <a:prstGeom prst="rect">
            <a:avLst/>
          </a:prstGeom>
        </p:spPr>
        <p:txBody>
          <a:bodyPr lIns="91439" tIns="45719" rIns="91439" bIns="45719"/>
          <a:lstStyle/>
          <a:p>
            <a:endParaRPr/>
          </a:p>
        </p:txBody>
      </p:sp>
      <p:sp>
        <p:nvSpPr>
          <p:cNvPr id="192" name="Titteltekst"/>
          <p:cNvSpPr txBox="1">
            <a:spLocks noGrp="1"/>
          </p:cNvSpPr>
          <p:nvPr>
            <p:ph type="title"/>
          </p:nvPr>
        </p:nvSpPr>
        <p:spPr>
          <a:xfrm>
            <a:off x="650240" y="621816"/>
            <a:ext cx="5670001" cy="942617"/>
          </a:xfrm>
          <a:prstGeom prst="rect">
            <a:avLst/>
          </a:prstGeom>
        </p:spPr>
        <p:txBody>
          <a:bodyPr/>
          <a:lstStyle>
            <a:lvl1pPr>
              <a:lnSpc>
                <a:spcPts val="3400"/>
              </a:lnSpc>
              <a:defRPr sz="2300">
                <a:solidFill>
                  <a:schemeClr val="accent2"/>
                </a:solidFill>
              </a:defRPr>
            </a:lvl1pPr>
          </a:lstStyle>
          <a:p>
            <a:r>
              <a:t>Titteltekst</a:t>
            </a:r>
          </a:p>
        </p:txBody>
      </p:sp>
      <p:sp>
        <p:nvSpPr>
          <p:cNvPr id="193" name="Lysbildenummer"/>
          <p:cNvSpPr txBox="1">
            <a:spLocks noGrp="1"/>
          </p:cNvSpPr>
          <p:nvPr>
            <p:ph type="sldNum" sz="quarter" idx="2"/>
          </p:nvPr>
        </p:nvSpPr>
        <p:spPr>
          <a:xfrm>
            <a:off x="6193239" y="9155752"/>
            <a:ext cx="127001" cy="147831"/>
          </a:xfrm>
          <a:prstGeom prst="rect">
            <a:avLst/>
          </a:prstGeom>
        </p:spPr>
        <p:txBody>
          <a:bodyPr/>
          <a:lstStyle>
            <a:lvl1pPr>
              <a:defRPr>
                <a:solidFill>
                  <a:schemeClr val="accent2"/>
                </a:solidFill>
              </a:defRPr>
            </a:lvl1pPr>
          </a:lstStyle>
          <a:p>
            <a:fld id="{86CB4B4D-7CA3-9044-876B-883B54F8677D}" type="slidenum">
              <a:t>‹#›</a:t>
            </a:fld>
            <a:endParaRPr/>
          </a:p>
        </p:txBody>
      </p:sp>
      <p:sp>
        <p:nvSpPr>
          <p:cNvPr id="194" name="Brødtekst nivå én…"/>
          <p:cNvSpPr txBox="1">
            <a:spLocks noGrp="1"/>
          </p:cNvSpPr>
          <p:nvPr>
            <p:ph type="body" sz="half" idx="1"/>
          </p:nvPr>
        </p:nvSpPr>
        <p:spPr>
          <a:xfrm>
            <a:off x="650240" y="1871998"/>
            <a:ext cx="5670001" cy="6556228"/>
          </a:xfrm>
          <a:prstGeom prst="rect">
            <a:avLst/>
          </a:prstGeom>
        </p:spPr>
        <p:txBody>
          <a:bodyPr>
            <a:normAutofit/>
          </a:bodyPr>
          <a:lstStyle/>
          <a:p>
            <a:r>
              <a:t>Brødtekst nivå én</a:t>
            </a:r>
          </a:p>
          <a:p>
            <a:pPr lvl="1"/>
            <a:r>
              <a:t>Brødtekst nivå to</a:t>
            </a:r>
          </a:p>
          <a:p>
            <a:pPr lvl="2"/>
            <a:r>
              <a:t>Brødtekst nivå tre</a:t>
            </a:r>
          </a:p>
          <a:p>
            <a:pPr lvl="3"/>
            <a:r>
              <a:t>Brødtekst nivå fire</a:t>
            </a:r>
          </a:p>
          <a:p>
            <a:pPr lvl="4"/>
            <a:r>
              <a:t>Brødtekst nivå fem</a:t>
            </a:r>
          </a:p>
        </p:txBody>
      </p:sp>
      <p:sp>
        <p:nvSpPr>
          <p:cNvPr id="195" name="Text Placeholder 8"/>
          <p:cNvSpPr>
            <a:spLocks noGrp="1"/>
          </p:cNvSpPr>
          <p:nvPr>
            <p:ph type="body" sz="quarter" idx="22" hasCustomPrompt="1"/>
          </p:nvPr>
        </p:nvSpPr>
        <p:spPr>
          <a:xfrm>
            <a:off x="650239" y="9155752"/>
            <a:ext cx="4900298" cy="176973"/>
          </a:xfrm>
          <a:prstGeom prst="rect">
            <a:avLst/>
          </a:prstGeom>
        </p:spPr>
        <p:txBody>
          <a:bodyPr>
            <a:normAutofit/>
          </a:bodyPr>
          <a:lstStyle>
            <a:lvl1pPr marL="0" indent="0">
              <a:lnSpc>
                <a:spcPct val="100000"/>
              </a:lnSpc>
              <a:buChar char="​"/>
              <a:defRPr sz="1100" b="0">
                <a:solidFill>
                  <a:schemeClr val="accent2"/>
                </a:solidFill>
              </a:defRPr>
            </a:lvl1pPr>
          </a:lstStyle>
          <a:p>
            <a:r>
              <a:t>Bildekreditering</a:t>
            </a:r>
          </a:p>
        </p:txBody>
      </p:sp>
    </p:spTree>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x">
  <p:cSld name="Tittel med logo">
    <p:spTree>
      <p:nvGrpSpPr>
        <p:cNvPr id="1" name=""/>
        <p:cNvGrpSpPr/>
        <p:nvPr/>
      </p:nvGrpSpPr>
      <p:grpSpPr>
        <a:xfrm>
          <a:off x="0" y="0"/>
          <a:ext cx="0" cy="0"/>
          <a:chOff x="0" y="0"/>
          <a:chExt cx="0" cy="0"/>
        </a:xfrm>
      </p:grpSpPr>
      <p:sp>
        <p:nvSpPr>
          <p:cNvPr id="202" name="Titteltekst"/>
          <p:cNvSpPr txBox="1">
            <a:spLocks noGrp="1"/>
          </p:cNvSpPr>
          <p:nvPr>
            <p:ph type="title"/>
          </p:nvPr>
        </p:nvSpPr>
        <p:spPr>
          <a:prstGeom prst="rect">
            <a:avLst/>
          </a:prstGeom>
        </p:spPr>
        <p:txBody>
          <a:bodyPr/>
          <a:lstStyle>
            <a:lvl1pPr>
              <a:defRPr>
                <a:solidFill>
                  <a:schemeClr val="accent3"/>
                </a:solidFill>
              </a:defRPr>
            </a:lvl1pPr>
          </a:lstStyle>
          <a:p>
            <a:r>
              <a:t>Titteltekst</a:t>
            </a:r>
          </a:p>
        </p:txBody>
      </p:sp>
      <p:pic>
        <p:nvPicPr>
          <p:cNvPr id="203" name="Picture 3" descr="Picture 3"/>
          <p:cNvPicPr>
            <a:picLocks noChangeAspect="1"/>
          </p:cNvPicPr>
          <p:nvPr/>
        </p:nvPicPr>
        <p:blipFill>
          <a:blip r:embed="rId2"/>
          <a:stretch>
            <a:fillRect/>
          </a:stretch>
        </p:blipFill>
        <p:spPr>
          <a:xfrm>
            <a:off x="0" y="7961372"/>
            <a:ext cx="7799848" cy="1792229"/>
          </a:xfrm>
          <a:prstGeom prst="rect">
            <a:avLst/>
          </a:prstGeom>
          <a:ln w="12700">
            <a:miter lim="400000"/>
          </a:ln>
        </p:spPr>
      </p:pic>
      <p:sp>
        <p:nvSpPr>
          <p:cNvPr id="204" name="Lysbildenumm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x">
  <p:cSld name="Tittel">
    <p:spTree>
      <p:nvGrpSpPr>
        <p:cNvPr id="1" name=""/>
        <p:cNvGrpSpPr/>
        <p:nvPr/>
      </p:nvGrpSpPr>
      <p:grpSpPr>
        <a:xfrm>
          <a:off x="0" y="0"/>
          <a:ext cx="0" cy="0"/>
          <a:chOff x="0" y="0"/>
          <a:chExt cx="0" cy="0"/>
        </a:xfrm>
      </p:grpSpPr>
      <p:sp>
        <p:nvSpPr>
          <p:cNvPr id="211" name="Titteltekst"/>
          <p:cNvSpPr txBox="1">
            <a:spLocks noGrp="1"/>
          </p:cNvSpPr>
          <p:nvPr>
            <p:ph type="title"/>
          </p:nvPr>
        </p:nvSpPr>
        <p:spPr>
          <a:xfrm>
            <a:off x="665999" y="667244"/>
            <a:ext cx="11688562" cy="2841405"/>
          </a:xfrm>
          <a:prstGeom prst="rect">
            <a:avLst/>
          </a:prstGeom>
        </p:spPr>
        <p:txBody>
          <a:bodyPr/>
          <a:lstStyle>
            <a:lvl1pPr>
              <a:defRPr>
                <a:solidFill>
                  <a:schemeClr val="accent3"/>
                </a:solidFill>
              </a:defRPr>
            </a:lvl1pPr>
          </a:lstStyle>
          <a:p>
            <a:r>
              <a:t>Titteltekst</a:t>
            </a:r>
          </a:p>
        </p:txBody>
      </p:sp>
      <p:sp>
        <p:nvSpPr>
          <p:cNvPr id="212" name="Lysbildenummer"/>
          <p:cNvSpPr txBox="1">
            <a:spLocks noGrp="1"/>
          </p:cNvSpPr>
          <p:nvPr>
            <p:ph type="sldNum" sz="quarter" idx="2"/>
          </p:nvPr>
        </p:nvSpPr>
        <p:spPr>
          <a:xfrm>
            <a:off x="6191808" y="9155752"/>
            <a:ext cx="127001" cy="147831"/>
          </a:xfrm>
          <a:prstGeom prst="rect">
            <a:avLst/>
          </a:prstGeom>
        </p:spPr>
        <p:txBody>
          <a:bodyPr/>
          <a:lstStyle>
            <a:lvl1pPr>
              <a:defRPr>
                <a:solidFill>
                  <a:schemeClr val="accent3"/>
                </a:solidFill>
              </a:defRPr>
            </a:lvl1pPr>
          </a:lstStyle>
          <a:p>
            <a:fld id="{86CB4B4D-7CA3-9044-876B-883B54F8677D}" type="slidenum">
              <a:t>‹#›</a:t>
            </a:fld>
            <a:endParaRPr/>
          </a:p>
        </p:txBody>
      </p:sp>
    </p:spTree>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x">
  <p:cSld name="Tittel med farget bakgrunn">
    <p:bg>
      <p:bgPr>
        <a:solidFill>
          <a:schemeClr val="accent3"/>
        </a:solidFill>
        <a:effectLst/>
      </p:bgPr>
    </p:bg>
    <p:spTree>
      <p:nvGrpSpPr>
        <p:cNvPr id="1" name=""/>
        <p:cNvGrpSpPr/>
        <p:nvPr/>
      </p:nvGrpSpPr>
      <p:grpSpPr>
        <a:xfrm>
          <a:off x="0" y="0"/>
          <a:ext cx="0" cy="0"/>
          <a:chOff x="0" y="0"/>
          <a:chExt cx="0" cy="0"/>
        </a:xfrm>
      </p:grpSpPr>
      <p:sp>
        <p:nvSpPr>
          <p:cNvPr id="219" name="Titteltekst"/>
          <p:cNvSpPr txBox="1">
            <a:spLocks noGrp="1"/>
          </p:cNvSpPr>
          <p:nvPr>
            <p:ph type="title"/>
          </p:nvPr>
        </p:nvSpPr>
        <p:spPr>
          <a:xfrm>
            <a:off x="665999" y="667244"/>
            <a:ext cx="11688562" cy="2841405"/>
          </a:xfrm>
          <a:prstGeom prst="rect">
            <a:avLst/>
          </a:prstGeom>
        </p:spPr>
        <p:txBody>
          <a:bodyPr/>
          <a:lstStyle>
            <a:lvl1pPr>
              <a:defRPr>
                <a:solidFill>
                  <a:srgbClr val="FFFFFF"/>
                </a:solidFill>
              </a:defRPr>
            </a:lvl1pPr>
          </a:lstStyle>
          <a:p>
            <a:r>
              <a:t>Titteltekst</a:t>
            </a:r>
          </a:p>
        </p:txBody>
      </p:sp>
      <p:sp>
        <p:nvSpPr>
          <p:cNvPr id="220" name="Lysbildenummer"/>
          <p:cNvSpPr txBox="1">
            <a:spLocks noGrp="1"/>
          </p:cNvSpPr>
          <p:nvPr>
            <p:ph type="sldNum" sz="quarter" idx="2"/>
          </p:nvPr>
        </p:nvSpPr>
        <p:spPr>
          <a:xfrm>
            <a:off x="6191808" y="9155752"/>
            <a:ext cx="127001" cy="147831"/>
          </a:xfrm>
          <a:prstGeom prst="rect">
            <a:avLst/>
          </a:prstGeom>
        </p:spPr>
        <p:txBody>
          <a:bodyPr/>
          <a:lstStyle>
            <a:lvl1pPr>
              <a:defRPr>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x">
  <p:cSld name="Tittel, undertittel og tekst">
    <p:spTree>
      <p:nvGrpSpPr>
        <p:cNvPr id="1" name=""/>
        <p:cNvGrpSpPr/>
        <p:nvPr/>
      </p:nvGrpSpPr>
      <p:grpSpPr>
        <a:xfrm>
          <a:off x="0" y="0"/>
          <a:ext cx="0" cy="0"/>
          <a:chOff x="0" y="0"/>
          <a:chExt cx="0" cy="0"/>
        </a:xfrm>
      </p:grpSpPr>
      <p:sp>
        <p:nvSpPr>
          <p:cNvPr id="227" name="Titteltekst"/>
          <p:cNvSpPr txBox="1">
            <a:spLocks noGrp="1"/>
          </p:cNvSpPr>
          <p:nvPr>
            <p:ph type="title"/>
          </p:nvPr>
        </p:nvSpPr>
        <p:spPr>
          <a:xfrm>
            <a:off x="650240" y="621816"/>
            <a:ext cx="11671201" cy="942617"/>
          </a:xfrm>
          <a:prstGeom prst="rect">
            <a:avLst/>
          </a:prstGeom>
        </p:spPr>
        <p:txBody>
          <a:bodyPr/>
          <a:lstStyle>
            <a:lvl1pPr>
              <a:lnSpc>
                <a:spcPts val="3400"/>
              </a:lnSpc>
              <a:defRPr sz="2300">
                <a:solidFill>
                  <a:schemeClr val="accent3"/>
                </a:solidFill>
              </a:defRPr>
            </a:lvl1pPr>
          </a:lstStyle>
          <a:p>
            <a:r>
              <a:t>Titteltekst</a:t>
            </a:r>
          </a:p>
        </p:txBody>
      </p:sp>
      <p:sp>
        <p:nvSpPr>
          <p:cNvPr id="228" name="Lysbildenummer"/>
          <p:cNvSpPr txBox="1">
            <a:spLocks noGrp="1"/>
          </p:cNvSpPr>
          <p:nvPr>
            <p:ph type="sldNum" sz="quarter" idx="2"/>
          </p:nvPr>
        </p:nvSpPr>
        <p:spPr>
          <a:xfrm>
            <a:off x="6193239" y="9155752"/>
            <a:ext cx="127001" cy="147831"/>
          </a:xfrm>
          <a:prstGeom prst="rect">
            <a:avLst/>
          </a:prstGeom>
        </p:spPr>
        <p:txBody>
          <a:bodyPr/>
          <a:lstStyle>
            <a:lvl1pPr>
              <a:defRPr>
                <a:solidFill>
                  <a:schemeClr val="accent3"/>
                </a:solidFill>
              </a:defRPr>
            </a:lvl1pPr>
          </a:lstStyle>
          <a:p>
            <a:fld id="{86CB4B4D-7CA3-9044-876B-883B54F8677D}" type="slidenum">
              <a:t>‹#›</a:t>
            </a:fld>
            <a:endParaRPr/>
          </a:p>
        </p:txBody>
      </p:sp>
      <p:sp>
        <p:nvSpPr>
          <p:cNvPr id="229" name="Brødtekst nivå én…"/>
          <p:cNvSpPr txBox="1">
            <a:spLocks noGrp="1"/>
          </p:cNvSpPr>
          <p:nvPr>
            <p:ph type="body" sz="quarter" idx="1" hasCustomPrompt="1"/>
          </p:nvPr>
        </p:nvSpPr>
        <p:spPr>
          <a:xfrm>
            <a:off x="650240" y="1871996"/>
            <a:ext cx="2664000" cy="6559201"/>
          </a:xfrm>
          <a:prstGeom prst="rect">
            <a:avLst/>
          </a:prstGeom>
        </p:spPr>
        <p:txBody>
          <a:bodyPr>
            <a:normAutofit/>
          </a:bodyPr>
          <a:lstStyle>
            <a:lvl1pPr marL="0" indent="0">
              <a:buChar char="​"/>
              <a:defRPr b="0"/>
            </a:lvl1pPr>
            <a:lvl2pPr marL="377825" indent="-377825">
              <a:buChar char="•"/>
              <a:defRPr b="0"/>
            </a:lvl2pPr>
            <a:lvl3pPr>
              <a:defRPr b="0"/>
            </a:lvl3pPr>
            <a:lvl4pPr>
              <a:defRPr b="0"/>
            </a:lvl4pPr>
            <a:lvl5pPr>
              <a:defRPr b="0"/>
            </a:lvl5pPr>
          </a:lstStyle>
          <a:p>
            <a:r>
              <a:t>Undertittel</a:t>
            </a:r>
          </a:p>
          <a:p>
            <a:pPr lvl="1"/>
            <a:endParaRPr/>
          </a:p>
          <a:p>
            <a:pPr lvl="2"/>
            <a:endParaRPr/>
          </a:p>
          <a:p>
            <a:pPr lvl="3"/>
            <a:endParaRPr/>
          </a:p>
          <a:p>
            <a:pPr lvl="4"/>
            <a:endParaRPr/>
          </a:p>
        </p:txBody>
      </p:sp>
    </p:spTree>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x">
  <p:cSld name="Bullets">
    <p:spTree>
      <p:nvGrpSpPr>
        <p:cNvPr id="1" name=""/>
        <p:cNvGrpSpPr/>
        <p:nvPr/>
      </p:nvGrpSpPr>
      <p:grpSpPr>
        <a:xfrm>
          <a:off x="0" y="0"/>
          <a:ext cx="0" cy="0"/>
          <a:chOff x="0" y="0"/>
          <a:chExt cx="0" cy="0"/>
        </a:xfrm>
      </p:grpSpPr>
      <p:sp>
        <p:nvSpPr>
          <p:cNvPr id="236" name="Titteltekst"/>
          <p:cNvSpPr txBox="1">
            <a:spLocks noGrp="1"/>
          </p:cNvSpPr>
          <p:nvPr>
            <p:ph type="title"/>
          </p:nvPr>
        </p:nvSpPr>
        <p:spPr>
          <a:xfrm>
            <a:off x="650240" y="621816"/>
            <a:ext cx="11671201" cy="942617"/>
          </a:xfrm>
          <a:prstGeom prst="rect">
            <a:avLst/>
          </a:prstGeom>
        </p:spPr>
        <p:txBody>
          <a:bodyPr/>
          <a:lstStyle>
            <a:lvl1pPr>
              <a:lnSpc>
                <a:spcPts val="3400"/>
              </a:lnSpc>
              <a:defRPr sz="2300">
                <a:solidFill>
                  <a:schemeClr val="accent3"/>
                </a:solidFill>
              </a:defRPr>
            </a:lvl1pPr>
          </a:lstStyle>
          <a:p>
            <a:r>
              <a:t>Titteltekst</a:t>
            </a:r>
          </a:p>
        </p:txBody>
      </p:sp>
      <p:sp>
        <p:nvSpPr>
          <p:cNvPr id="237" name="Lysbildenummer"/>
          <p:cNvSpPr txBox="1">
            <a:spLocks noGrp="1"/>
          </p:cNvSpPr>
          <p:nvPr>
            <p:ph type="sldNum" sz="quarter" idx="2"/>
          </p:nvPr>
        </p:nvSpPr>
        <p:spPr>
          <a:xfrm>
            <a:off x="6191808" y="9155752"/>
            <a:ext cx="127001" cy="147831"/>
          </a:xfrm>
          <a:prstGeom prst="rect">
            <a:avLst/>
          </a:prstGeom>
        </p:spPr>
        <p:txBody>
          <a:bodyPr/>
          <a:lstStyle>
            <a:lvl1pPr>
              <a:defRPr>
                <a:solidFill>
                  <a:schemeClr val="accent3"/>
                </a:solidFill>
              </a:defRPr>
            </a:lvl1pPr>
          </a:lstStyle>
          <a:p>
            <a:fld id="{86CB4B4D-7CA3-9044-876B-883B54F8677D}" type="slidenum">
              <a:t>‹#›</a:t>
            </a:fld>
            <a:endParaRPr/>
          </a:p>
        </p:txBody>
      </p:sp>
      <p:sp>
        <p:nvSpPr>
          <p:cNvPr id="238" name="Brødtekst nivå én…"/>
          <p:cNvSpPr txBox="1">
            <a:spLocks noGrp="1"/>
          </p:cNvSpPr>
          <p:nvPr>
            <p:ph type="body" idx="1"/>
          </p:nvPr>
        </p:nvSpPr>
        <p:spPr>
          <a:xfrm>
            <a:off x="3247200" y="1871998"/>
            <a:ext cx="9074240" cy="6556228"/>
          </a:xfrm>
          <a:prstGeom prst="rect">
            <a:avLst/>
          </a:prstGeom>
        </p:spPr>
        <p:txBody>
          <a:bodyPr>
            <a:normAutofit/>
          </a:bodyPr>
          <a:lstStyle/>
          <a:p>
            <a:r>
              <a:t>Brødtekst nivå én</a:t>
            </a:r>
          </a:p>
          <a:p>
            <a:pPr lvl="1"/>
            <a:r>
              <a:t>Brødtekst nivå to</a:t>
            </a:r>
          </a:p>
          <a:p>
            <a:pPr lvl="2"/>
            <a:r>
              <a:t>Brødtekst nivå tre</a:t>
            </a:r>
          </a:p>
          <a:p>
            <a:pPr lvl="3"/>
            <a:r>
              <a:t>Brødtekst nivå fire</a:t>
            </a:r>
          </a:p>
          <a:p>
            <a:pPr lvl="4"/>
            <a:r>
              <a:t>Brødtekst nivå fem</a:t>
            </a:r>
          </a:p>
        </p:txBody>
      </p:sp>
    </p:spTree>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x">
  <p:cSld name="Title and Content">
    <p:spTree>
      <p:nvGrpSpPr>
        <p:cNvPr id="1" name=""/>
        <p:cNvGrpSpPr/>
        <p:nvPr/>
      </p:nvGrpSpPr>
      <p:grpSpPr>
        <a:xfrm>
          <a:off x="0" y="0"/>
          <a:ext cx="0" cy="0"/>
          <a:chOff x="0" y="0"/>
          <a:chExt cx="0" cy="0"/>
        </a:xfrm>
      </p:grpSpPr>
      <p:sp>
        <p:nvSpPr>
          <p:cNvPr id="245" name="Titteltekst"/>
          <p:cNvSpPr txBox="1">
            <a:spLocks noGrp="1"/>
          </p:cNvSpPr>
          <p:nvPr>
            <p:ph type="title"/>
          </p:nvPr>
        </p:nvSpPr>
        <p:spPr>
          <a:xfrm>
            <a:off x="650240" y="621816"/>
            <a:ext cx="11671201" cy="942617"/>
          </a:xfrm>
          <a:prstGeom prst="rect">
            <a:avLst/>
          </a:prstGeom>
        </p:spPr>
        <p:txBody>
          <a:bodyPr/>
          <a:lstStyle>
            <a:lvl1pPr>
              <a:lnSpc>
                <a:spcPts val="3400"/>
              </a:lnSpc>
              <a:defRPr sz="2300">
                <a:solidFill>
                  <a:schemeClr val="accent3"/>
                </a:solidFill>
              </a:defRPr>
            </a:lvl1pPr>
          </a:lstStyle>
          <a:p>
            <a:r>
              <a:t>Titteltekst</a:t>
            </a:r>
          </a:p>
        </p:txBody>
      </p:sp>
      <p:sp>
        <p:nvSpPr>
          <p:cNvPr id="246" name="Lysbildenummer"/>
          <p:cNvSpPr txBox="1">
            <a:spLocks noGrp="1"/>
          </p:cNvSpPr>
          <p:nvPr>
            <p:ph type="sldNum" sz="quarter" idx="2"/>
          </p:nvPr>
        </p:nvSpPr>
        <p:spPr>
          <a:xfrm>
            <a:off x="6191808" y="9155752"/>
            <a:ext cx="127001" cy="147831"/>
          </a:xfrm>
          <a:prstGeom prst="rect">
            <a:avLst/>
          </a:prstGeom>
        </p:spPr>
        <p:txBody>
          <a:bodyPr/>
          <a:lstStyle>
            <a:lvl1pPr>
              <a:defRPr>
                <a:solidFill>
                  <a:schemeClr val="accent3"/>
                </a:solidFill>
              </a:defRPr>
            </a:lvl1pPr>
          </a:lstStyle>
          <a:p>
            <a:fld id="{86CB4B4D-7CA3-9044-876B-883B54F8677D}" type="slidenum">
              <a:t>‹#›</a:t>
            </a:fld>
            <a:endParaRPr/>
          </a:p>
        </p:txBody>
      </p:sp>
      <p:sp>
        <p:nvSpPr>
          <p:cNvPr id="247" name="Brødtekst nivå én…"/>
          <p:cNvSpPr txBox="1">
            <a:spLocks noGrp="1"/>
          </p:cNvSpPr>
          <p:nvPr>
            <p:ph type="body" idx="1"/>
          </p:nvPr>
        </p:nvSpPr>
        <p:spPr>
          <a:xfrm>
            <a:off x="650240" y="1871997"/>
            <a:ext cx="11671201" cy="6556228"/>
          </a:xfrm>
          <a:prstGeom prst="rect">
            <a:avLst/>
          </a:prstGeom>
        </p:spPr>
        <p:txBody>
          <a:bodyPr>
            <a:normAutofit/>
          </a:bodyPr>
          <a:lstStyle>
            <a:lvl1pPr marL="0" indent="0">
              <a:buChar char="​"/>
              <a:defRPr b="0"/>
            </a:lvl1pPr>
            <a:lvl2pPr marL="388938" indent="-388938">
              <a:buChar char="•"/>
              <a:defRPr b="0"/>
            </a:lvl2pPr>
            <a:lvl3pPr>
              <a:defRPr b="0"/>
            </a:lvl3pPr>
            <a:lvl4pPr>
              <a:defRPr b="0"/>
            </a:lvl4pPr>
            <a:lvl5pPr>
              <a:defRPr b="0"/>
            </a:lvl5pPr>
          </a:lstStyle>
          <a:p>
            <a:r>
              <a:t>Brødtekst nivå én</a:t>
            </a:r>
          </a:p>
          <a:p>
            <a:pPr lvl="1"/>
            <a:r>
              <a:t>Brødtekst nivå to</a:t>
            </a:r>
          </a:p>
          <a:p>
            <a:pPr lvl="2"/>
            <a:r>
              <a:t>Brødtekst nivå tre</a:t>
            </a:r>
          </a:p>
          <a:p>
            <a:pPr lvl="3"/>
            <a:r>
              <a:t>Brødtekst nivå fire</a:t>
            </a:r>
          </a:p>
          <a:p>
            <a:pPr lvl="4"/>
            <a:r>
              <a:t>Brødtekst nivå fem</a:t>
            </a:r>
          </a:p>
        </p:txBody>
      </p:sp>
    </p:spTree>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x">
  <p:cSld name="Two Content">
    <p:spTree>
      <p:nvGrpSpPr>
        <p:cNvPr id="1" name=""/>
        <p:cNvGrpSpPr/>
        <p:nvPr/>
      </p:nvGrpSpPr>
      <p:grpSpPr>
        <a:xfrm>
          <a:off x="0" y="0"/>
          <a:ext cx="0" cy="0"/>
          <a:chOff x="0" y="0"/>
          <a:chExt cx="0" cy="0"/>
        </a:xfrm>
      </p:grpSpPr>
      <p:sp>
        <p:nvSpPr>
          <p:cNvPr id="254" name="Brødtekst nivå én…"/>
          <p:cNvSpPr txBox="1">
            <a:spLocks noGrp="1"/>
          </p:cNvSpPr>
          <p:nvPr>
            <p:ph type="body" sz="half" idx="1"/>
          </p:nvPr>
        </p:nvSpPr>
        <p:spPr>
          <a:xfrm>
            <a:off x="650240" y="1871998"/>
            <a:ext cx="5670001" cy="6556228"/>
          </a:xfrm>
          <a:prstGeom prst="rect">
            <a:avLst/>
          </a:prstGeom>
        </p:spPr>
        <p:txBody>
          <a:bodyPr>
            <a:normAutofit/>
          </a:bodyPr>
          <a:lstStyle>
            <a:lvl1pPr marL="0" indent="0">
              <a:buChar char="​"/>
              <a:defRPr b="0"/>
            </a:lvl1pPr>
            <a:lvl2pPr marL="388938" indent="-388938">
              <a:buChar char="•"/>
              <a:defRPr b="0"/>
            </a:lvl2pPr>
            <a:lvl3pPr>
              <a:defRPr b="0"/>
            </a:lvl3pPr>
            <a:lvl4pPr>
              <a:defRPr b="0"/>
            </a:lvl4pPr>
            <a:lvl5pPr>
              <a:defRPr b="0"/>
            </a:lvl5pPr>
          </a:lstStyle>
          <a:p>
            <a:r>
              <a:t>Brødtekst nivå én</a:t>
            </a:r>
          </a:p>
          <a:p>
            <a:pPr lvl="1"/>
            <a:r>
              <a:t>Brødtekst nivå to</a:t>
            </a:r>
          </a:p>
          <a:p>
            <a:pPr lvl="2"/>
            <a:r>
              <a:t>Brødtekst nivå tre</a:t>
            </a:r>
          </a:p>
          <a:p>
            <a:pPr lvl="3"/>
            <a:r>
              <a:t>Brødtekst nivå fire</a:t>
            </a:r>
          </a:p>
          <a:p>
            <a:pPr lvl="4"/>
            <a:r>
              <a:t>Brødtekst nivå fem</a:t>
            </a:r>
          </a:p>
        </p:txBody>
      </p:sp>
      <p:sp>
        <p:nvSpPr>
          <p:cNvPr id="255" name="Titteltekst"/>
          <p:cNvSpPr txBox="1">
            <a:spLocks noGrp="1"/>
          </p:cNvSpPr>
          <p:nvPr>
            <p:ph type="title"/>
          </p:nvPr>
        </p:nvSpPr>
        <p:spPr>
          <a:xfrm>
            <a:off x="650240" y="621816"/>
            <a:ext cx="11671201" cy="942617"/>
          </a:xfrm>
          <a:prstGeom prst="rect">
            <a:avLst/>
          </a:prstGeom>
        </p:spPr>
        <p:txBody>
          <a:bodyPr/>
          <a:lstStyle>
            <a:lvl1pPr>
              <a:lnSpc>
                <a:spcPts val="3400"/>
              </a:lnSpc>
              <a:defRPr sz="2300">
                <a:solidFill>
                  <a:schemeClr val="accent3"/>
                </a:solidFill>
              </a:defRPr>
            </a:lvl1pPr>
          </a:lstStyle>
          <a:p>
            <a:r>
              <a:t>Titteltekst</a:t>
            </a:r>
          </a:p>
        </p:txBody>
      </p:sp>
      <p:sp>
        <p:nvSpPr>
          <p:cNvPr id="256" name="Lysbildenummer"/>
          <p:cNvSpPr txBox="1">
            <a:spLocks noGrp="1"/>
          </p:cNvSpPr>
          <p:nvPr>
            <p:ph type="sldNum" sz="quarter" idx="2"/>
          </p:nvPr>
        </p:nvSpPr>
        <p:spPr>
          <a:xfrm>
            <a:off x="6193239" y="9155752"/>
            <a:ext cx="127001" cy="147831"/>
          </a:xfrm>
          <a:prstGeom prst="rect">
            <a:avLst/>
          </a:prstGeom>
        </p:spPr>
        <p:txBody>
          <a:bodyPr/>
          <a:lstStyle>
            <a:lvl1pPr>
              <a:defRPr>
                <a:solidFill>
                  <a:schemeClr val="accent3"/>
                </a:solidFill>
              </a:defRPr>
            </a:lvl1pPr>
          </a:lstStyle>
          <a:p>
            <a:fld id="{86CB4B4D-7CA3-9044-876B-883B54F8677D}" type="slidenum">
              <a:t>‹#›</a:t>
            </a:fld>
            <a:endParaRPr/>
          </a:p>
        </p:txBody>
      </p:sp>
    </p:spTree>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x">
  <p:cSld name="Utfallende bilde">
    <p:spTree>
      <p:nvGrpSpPr>
        <p:cNvPr id="1" name=""/>
        <p:cNvGrpSpPr/>
        <p:nvPr/>
      </p:nvGrpSpPr>
      <p:grpSpPr>
        <a:xfrm>
          <a:off x="0" y="0"/>
          <a:ext cx="0" cy="0"/>
          <a:chOff x="0" y="0"/>
          <a:chExt cx="0" cy="0"/>
        </a:xfrm>
      </p:grpSpPr>
      <p:sp>
        <p:nvSpPr>
          <p:cNvPr id="263" name="Picture Placeholder 6"/>
          <p:cNvSpPr>
            <a:spLocks noGrp="1"/>
          </p:cNvSpPr>
          <p:nvPr>
            <p:ph type="pic" idx="21"/>
          </p:nvPr>
        </p:nvSpPr>
        <p:spPr>
          <a:xfrm>
            <a:off x="0" y="0"/>
            <a:ext cx="13004800" cy="9753600"/>
          </a:xfrm>
          <a:prstGeom prst="rect">
            <a:avLst/>
          </a:prstGeom>
        </p:spPr>
        <p:txBody>
          <a:bodyPr lIns="91439" tIns="45719" rIns="91439" bIns="45719"/>
          <a:lstStyle/>
          <a:p>
            <a:endParaRPr/>
          </a:p>
        </p:txBody>
      </p:sp>
      <p:sp>
        <p:nvSpPr>
          <p:cNvPr id="264" name="Titteltekst"/>
          <p:cNvSpPr txBox="1">
            <a:spLocks noGrp="1"/>
          </p:cNvSpPr>
          <p:nvPr>
            <p:ph type="title"/>
          </p:nvPr>
        </p:nvSpPr>
        <p:spPr>
          <a:xfrm>
            <a:off x="665999" y="667244"/>
            <a:ext cx="11688562" cy="2841405"/>
          </a:xfrm>
          <a:prstGeom prst="rect">
            <a:avLst/>
          </a:prstGeom>
        </p:spPr>
        <p:txBody>
          <a:bodyPr/>
          <a:lstStyle>
            <a:lvl1pPr>
              <a:defRPr>
                <a:solidFill>
                  <a:srgbClr val="FFFFFF"/>
                </a:solidFill>
              </a:defRPr>
            </a:lvl1pPr>
          </a:lstStyle>
          <a:p>
            <a:r>
              <a:t>Titteltekst</a:t>
            </a:r>
          </a:p>
        </p:txBody>
      </p:sp>
      <p:sp>
        <p:nvSpPr>
          <p:cNvPr id="265" name="Lysbildenummer"/>
          <p:cNvSpPr txBox="1">
            <a:spLocks noGrp="1"/>
          </p:cNvSpPr>
          <p:nvPr>
            <p:ph type="sldNum" sz="quarter" idx="2"/>
          </p:nvPr>
        </p:nvSpPr>
        <p:spPr>
          <a:xfrm>
            <a:off x="6191808" y="9155752"/>
            <a:ext cx="127001" cy="147831"/>
          </a:xfrm>
          <a:prstGeom prst="rect">
            <a:avLst/>
          </a:prstGeom>
        </p:spPr>
        <p:txBody>
          <a:bodyPr/>
          <a:lstStyle>
            <a:lvl1pPr>
              <a:defRPr>
                <a:solidFill>
                  <a:srgbClr val="FFFFFF"/>
                </a:solidFill>
              </a:defRPr>
            </a:lvl1pPr>
          </a:lstStyle>
          <a:p>
            <a:fld id="{86CB4B4D-7CA3-9044-876B-883B54F8677D}" type="slidenum">
              <a:t>‹#›</a:t>
            </a:fld>
            <a:endParaRPr/>
          </a:p>
        </p:txBody>
      </p:sp>
      <p:sp>
        <p:nvSpPr>
          <p:cNvPr id="266" name="Brødtekst nivå én…"/>
          <p:cNvSpPr txBox="1">
            <a:spLocks noGrp="1"/>
          </p:cNvSpPr>
          <p:nvPr>
            <p:ph type="body" sz="quarter" idx="1" hasCustomPrompt="1"/>
          </p:nvPr>
        </p:nvSpPr>
        <p:spPr>
          <a:xfrm>
            <a:off x="665999" y="9155752"/>
            <a:ext cx="4900297" cy="176973"/>
          </a:xfrm>
          <a:prstGeom prst="rect">
            <a:avLst/>
          </a:prstGeom>
        </p:spPr>
        <p:txBody>
          <a:bodyPr>
            <a:normAutofit/>
          </a:bodyPr>
          <a:lstStyle>
            <a:lvl1pPr marL="0" indent="0">
              <a:lnSpc>
                <a:spcPct val="100000"/>
              </a:lnSpc>
              <a:buChar char="​"/>
              <a:defRPr sz="1100" b="0">
                <a:solidFill>
                  <a:srgbClr val="FFFFFF"/>
                </a:solidFill>
              </a:defRPr>
            </a:lvl1pPr>
            <a:lvl2pPr>
              <a:lnSpc>
                <a:spcPct val="100000"/>
              </a:lnSpc>
              <a:defRPr sz="1100" b="0">
                <a:solidFill>
                  <a:srgbClr val="FFFFFF"/>
                </a:solidFill>
              </a:defRPr>
            </a:lvl2pPr>
            <a:lvl3pPr marL="388938" indent="-388938">
              <a:lnSpc>
                <a:spcPct val="100000"/>
              </a:lnSpc>
              <a:defRPr sz="1100" b="0">
                <a:solidFill>
                  <a:srgbClr val="FFFFFF"/>
                </a:solidFill>
              </a:defRPr>
            </a:lvl3pPr>
            <a:lvl4pPr>
              <a:lnSpc>
                <a:spcPct val="100000"/>
              </a:lnSpc>
              <a:defRPr sz="1100" b="0">
                <a:solidFill>
                  <a:srgbClr val="FFFFFF"/>
                </a:solidFill>
              </a:defRPr>
            </a:lvl4pPr>
            <a:lvl5pPr>
              <a:lnSpc>
                <a:spcPct val="100000"/>
              </a:lnSpc>
              <a:defRPr sz="1100" b="0">
                <a:solidFill>
                  <a:srgbClr val="FFFFFF"/>
                </a:solidFill>
              </a:defRPr>
            </a:lvl5pPr>
          </a:lstStyle>
          <a:p>
            <a:r>
              <a:t>Bildekreditering</a:t>
            </a:r>
          </a:p>
          <a:p>
            <a:pPr lvl="1"/>
            <a:endParaRPr/>
          </a:p>
          <a:p>
            <a:pPr lvl="2"/>
            <a:endParaRPr/>
          </a:p>
          <a:p>
            <a:pPr lvl="3"/>
            <a:endParaRPr/>
          </a:p>
          <a:p>
            <a:pPr lvl="4"/>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Tittel med farget bakgrunn">
    <p:bg>
      <p:bgPr>
        <a:solidFill>
          <a:schemeClr val="accent1"/>
        </a:solidFill>
        <a:effectLst/>
      </p:bgPr>
    </p:bg>
    <p:spTree>
      <p:nvGrpSpPr>
        <p:cNvPr id="1" name=""/>
        <p:cNvGrpSpPr/>
        <p:nvPr/>
      </p:nvGrpSpPr>
      <p:grpSpPr>
        <a:xfrm>
          <a:off x="0" y="0"/>
          <a:ext cx="0" cy="0"/>
          <a:chOff x="0" y="0"/>
          <a:chExt cx="0" cy="0"/>
        </a:xfrm>
      </p:grpSpPr>
      <p:sp>
        <p:nvSpPr>
          <p:cNvPr id="28" name="Titteltekst"/>
          <p:cNvSpPr txBox="1">
            <a:spLocks noGrp="1"/>
          </p:cNvSpPr>
          <p:nvPr>
            <p:ph type="title"/>
          </p:nvPr>
        </p:nvSpPr>
        <p:spPr>
          <a:xfrm>
            <a:off x="665999" y="667244"/>
            <a:ext cx="11688562" cy="2841405"/>
          </a:xfrm>
          <a:prstGeom prst="rect">
            <a:avLst/>
          </a:prstGeom>
        </p:spPr>
        <p:txBody>
          <a:bodyPr/>
          <a:lstStyle>
            <a:lvl1pPr>
              <a:defRPr>
                <a:solidFill>
                  <a:srgbClr val="FFFFFF"/>
                </a:solidFill>
              </a:defRPr>
            </a:lvl1pPr>
          </a:lstStyle>
          <a:p>
            <a:r>
              <a:t>Titteltekst</a:t>
            </a:r>
          </a:p>
        </p:txBody>
      </p:sp>
      <p:sp>
        <p:nvSpPr>
          <p:cNvPr id="29" name="Lysbildenummer"/>
          <p:cNvSpPr txBox="1">
            <a:spLocks noGrp="1"/>
          </p:cNvSpPr>
          <p:nvPr>
            <p:ph type="sldNum" sz="quarter" idx="2"/>
          </p:nvPr>
        </p:nvSpPr>
        <p:spPr>
          <a:xfrm>
            <a:off x="6191808" y="9155752"/>
            <a:ext cx="127001" cy="147831"/>
          </a:xfrm>
          <a:prstGeom prst="rect">
            <a:avLst/>
          </a:prstGeom>
        </p:spPr>
        <p:txBody>
          <a:bodyPr/>
          <a:lstStyle>
            <a:lvl1pPr>
              <a:defRPr>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x">
  <p:cSld name="Bilde">
    <p:spTree>
      <p:nvGrpSpPr>
        <p:cNvPr id="1" name=""/>
        <p:cNvGrpSpPr/>
        <p:nvPr/>
      </p:nvGrpSpPr>
      <p:grpSpPr>
        <a:xfrm>
          <a:off x="0" y="0"/>
          <a:ext cx="0" cy="0"/>
          <a:chOff x="0" y="0"/>
          <a:chExt cx="0" cy="0"/>
        </a:xfrm>
      </p:grpSpPr>
      <p:sp>
        <p:nvSpPr>
          <p:cNvPr id="273" name="Picture Placeholder 7"/>
          <p:cNvSpPr>
            <a:spLocks noGrp="1"/>
          </p:cNvSpPr>
          <p:nvPr>
            <p:ph type="pic" idx="21"/>
          </p:nvPr>
        </p:nvSpPr>
        <p:spPr>
          <a:xfrm>
            <a:off x="650240" y="450000"/>
            <a:ext cx="11671201" cy="7978227"/>
          </a:xfrm>
          <a:prstGeom prst="rect">
            <a:avLst/>
          </a:prstGeom>
        </p:spPr>
        <p:txBody>
          <a:bodyPr lIns="91439" tIns="45719" rIns="91439" bIns="45719"/>
          <a:lstStyle/>
          <a:p>
            <a:endParaRPr/>
          </a:p>
        </p:txBody>
      </p:sp>
      <p:sp>
        <p:nvSpPr>
          <p:cNvPr id="274" name="Lysbildenummer"/>
          <p:cNvSpPr txBox="1">
            <a:spLocks noGrp="1"/>
          </p:cNvSpPr>
          <p:nvPr>
            <p:ph type="sldNum" sz="quarter" idx="2"/>
          </p:nvPr>
        </p:nvSpPr>
        <p:spPr>
          <a:xfrm>
            <a:off x="6191808" y="9155752"/>
            <a:ext cx="127001" cy="147831"/>
          </a:xfrm>
          <a:prstGeom prst="rect">
            <a:avLst/>
          </a:prstGeom>
        </p:spPr>
        <p:txBody>
          <a:bodyPr/>
          <a:lstStyle>
            <a:lvl1pPr>
              <a:defRPr>
                <a:solidFill>
                  <a:schemeClr val="accent3"/>
                </a:solidFill>
              </a:defRPr>
            </a:lvl1pPr>
          </a:lstStyle>
          <a:p>
            <a:fld id="{86CB4B4D-7CA3-9044-876B-883B54F8677D}" type="slidenum">
              <a:t>‹#›</a:t>
            </a:fld>
            <a:endParaRPr/>
          </a:p>
        </p:txBody>
      </p:sp>
      <p:sp>
        <p:nvSpPr>
          <p:cNvPr id="275" name="Brødtekst nivå én…"/>
          <p:cNvSpPr txBox="1">
            <a:spLocks noGrp="1"/>
          </p:cNvSpPr>
          <p:nvPr>
            <p:ph type="body" sz="quarter" idx="1" hasCustomPrompt="1"/>
          </p:nvPr>
        </p:nvSpPr>
        <p:spPr>
          <a:xfrm>
            <a:off x="665999" y="9155752"/>
            <a:ext cx="4900297" cy="176973"/>
          </a:xfrm>
          <a:prstGeom prst="rect">
            <a:avLst/>
          </a:prstGeom>
        </p:spPr>
        <p:txBody>
          <a:bodyPr>
            <a:normAutofit/>
          </a:bodyPr>
          <a:lstStyle>
            <a:lvl1pPr marL="0" indent="0">
              <a:lnSpc>
                <a:spcPct val="100000"/>
              </a:lnSpc>
              <a:buChar char="​"/>
              <a:defRPr sz="1100" b="0">
                <a:solidFill>
                  <a:schemeClr val="accent3"/>
                </a:solidFill>
              </a:defRPr>
            </a:lvl1pPr>
            <a:lvl2pPr>
              <a:lnSpc>
                <a:spcPct val="100000"/>
              </a:lnSpc>
              <a:defRPr sz="1100" b="0">
                <a:solidFill>
                  <a:schemeClr val="accent3"/>
                </a:solidFill>
              </a:defRPr>
            </a:lvl2pPr>
            <a:lvl3pPr marL="388938" indent="-388938">
              <a:lnSpc>
                <a:spcPct val="100000"/>
              </a:lnSpc>
              <a:defRPr sz="1100" b="0">
                <a:solidFill>
                  <a:schemeClr val="accent3"/>
                </a:solidFill>
              </a:defRPr>
            </a:lvl3pPr>
            <a:lvl4pPr>
              <a:lnSpc>
                <a:spcPct val="100000"/>
              </a:lnSpc>
              <a:defRPr sz="1100" b="0">
                <a:solidFill>
                  <a:schemeClr val="accent3"/>
                </a:solidFill>
              </a:defRPr>
            </a:lvl4pPr>
            <a:lvl5pPr>
              <a:lnSpc>
                <a:spcPct val="100000"/>
              </a:lnSpc>
              <a:defRPr sz="1100" b="0">
                <a:solidFill>
                  <a:schemeClr val="accent3"/>
                </a:solidFill>
              </a:defRPr>
            </a:lvl5pPr>
          </a:lstStyle>
          <a:p>
            <a:r>
              <a:t>Bildekreditering</a:t>
            </a:r>
          </a:p>
          <a:p>
            <a:pPr lvl="1"/>
            <a:endParaRPr/>
          </a:p>
          <a:p>
            <a:pPr lvl="2"/>
            <a:endParaRPr/>
          </a:p>
          <a:p>
            <a:pPr lvl="3"/>
            <a:endParaRPr/>
          </a:p>
          <a:p>
            <a:pPr lvl="4"/>
            <a:endParaRPr/>
          </a:p>
        </p:txBody>
      </p:sp>
    </p:spTree>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x">
  <p:cSld name="Tittel, tekst og bilde">
    <p:spTree>
      <p:nvGrpSpPr>
        <p:cNvPr id="1" name=""/>
        <p:cNvGrpSpPr/>
        <p:nvPr/>
      </p:nvGrpSpPr>
      <p:grpSpPr>
        <a:xfrm>
          <a:off x="0" y="0"/>
          <a:ext cx="0" cy="0"/>
          <a:chOff x="0" y="0"/>
          <a:chExt cx="0" cy="0"/>
        </a:xfrm>
      </p:grpSpPr>
      <p:sp>
        <p:nvSpPr>
          <p:cNvPr id="282" name="Picture Placeholder 10"/>
          <p:cNvSpPr>
            <a:spLocks noGrp="1"/>
          </p:cNvSpPr>
          <p:nvPr>
            <p:ph type="pic" sz="half" idx="21"/>
          </p:nvPr>
        </p:nvSpPr>
        <p:spPr>
          <a:xfrm>
            <a:off x="6651625" y="622300"/>
            <a:ext cx="5670550" cy="7805926"/>
          </a:xfrm>
          <a:prstGeom prst="rect">
            <a:avLst/>
          </a:prstGeom>
        </p:spPr>
        <p:txBody>
          <a:bodyPr lIns="91439" tIns="45719" rIns="91439" bIns="45719"/>
          <a:lstStyle/>
          <a:p>
            <a:endParaRPr/>
          </a:p>
        </p:txBody>
      </p:sp>
      <p:sp>
        <p:nvSpPr>
          <p:cNvPr id="283" name="Titteltekst"/>
          <p:cNvSpPr txBox="1">
            <a:spLocks noGrp="1"/>
          </p:cNvSpPr>
          <p:nvPr>
            <p:ph type="title"/>
          </p:nvPr>
        </p:nvSpPr>
        <p:spPr>
          <a:xfrm>
            <a:off x="650240" y="621816"/>
            <a:ext cx="5670001" cy="942617"/>
          </a:xfrm>
          <a:prstGeom prst="rect">
            <a:avLst/>
          </a:prstGeom>
        </p:spPr>
        <p:txBody>
          <a:bodyPr/>
          <a:lstStyle>
            <a:lvl1pPr>
              <a:lnSpc>
                <a:spcPts val="3400"/>
              </a:lnSpc>
              <a:defRPr sz="2300">
                <a:solidFill>
                  <a:schemeClr val="accent3"/>
                </a:solidFill>
              </a:defRPr>
            </a:lvl1pPr>
          </a:lstStyle>
          <a:p>
            <a:r>
              <a:t>Titteltekst</a:t>
            </a:r>
          </a:p>
        </p:txBody>
      </p:sp>
      <p:sp>
        <p:nvSpPr>
          <p:cNvPr id="284" name="Lysbildenummer"/>
          <p:cNvSpPr txBox="1">
            <a:spLocks noGrp="1"/>
          </p:cNvSpPr>
          <p:nvPr>
            <p:ph type="sldNum" sz="quarter" idx="2"/>
          </p:nvPr>
        </p:nvSpPr>
        <p:spPr>
          <a:xfrm>
            <a:off x="6193239" y="9155752"/>
            <a:ext cx="127001" cy="147831"/>
          </a:xfrm>
          <a:prstGeom prst="rect">
            <a:avLst/>
          </a:prstGeom>
        </p:spPr>
        <p:txBody>
          <a:bodyPr/>
          <a:lstStyle>
            <a:lvl1pPr>
              <a:defRPr>
                <a:solidFill>
                  <a:schemeClr val="accent3"/>
                </a:solidFill>
              </a:defRPr>
            </a:lvl1pPr>
          </a:lstStyle>
          <a:p>
            <a:fld id="{86CB4B4D-7CA3-9044-876B-883B54F8677D}" type="slidenum">
              <a:t>‹#›</a:t>
            </a:fld>
            <a:endParaRPr/>
          </a:p>
        </p:txBody>
      </p:sp>
      <p:sp>
        <p:nvSpPr>
          <p:cNvPr id="285" name="Brødtekst nivå én…"/>
          <p:cNvSpPr txBox="1">
            <a:spLocks noGrp="1"/>
          </p:cNvSpPr>
          <p:nvPr>
            <p:ph type="body" sz="half" idx="1"/>
          </p:nvPr>
        </p:nvSpPr>
        <p:spPr>
          <a:xfrm>
            <a:off x="650240" y="1871998"/>
            <a:ext cx="5670001" cy="6556228"/>
          </a:xfrm>
          <a:prstGeom prst="rect">
            <a:avLst/>
          </a:prstGeom>
        </p:spPr>
        <p:txBody>
          <a:bodyPr>
            <a:normAutofit/>
          </a:bodyPr>
          <a:lstStyle/>
          <a:p>
            <a:r>
              <a:t>Brødtekst nivå én</a:t>
            </a:r>
          </a:p>
          <a:p>
            <a:pPr lvl="1"/>
            <a:r>
              <a:t>Brødtekst nivå to</a:t>
            </a:r>
          </a:p>
          <a:p>
            <a:pPr lvl="2"/>
            <a:r>
              <a:t>Brødtekst nivå tre</a:t>
            </a:r>
          </a:p>
          <a:p>
            <a:pPr lvl="3"/>
            <a:r>
              <a:t>Brødtekst nivå fire</a:t>
            </a:r>
          </a:p>
          <a:p>
            <a:pPr lvl="4"/>
            <a:r>
              <a:t>Brødtekst nivå fem</a:t>
            </a:r>
          </a:p>
        </p:txBody>
      </p:sp>
      <p:sp>
        <p:nvSpPr>
          <p:cNvPr id="286" name="Text Placeholder 8"/>
          <p:cNvSpPr>
            <a:spLocks noGrp="1"/>
          </p:cNvSpPr>
          <p:nvPr>
            <p:ph type="body" sz="quarter" idx="22" hasCustomPrompt="1"/>
          </p:nvPr>
        </p:nvSpPr>
        <p:spPr>
          <a:xfrm>
            <a:off x="665999" y="9155752"/>
            <a:ext cx="4900298" cy="176973"/>
          </a:xfrm>
          <a:prstGeom prst="rect">
            <a:avLst/>
          </a:prstGeom>
        </p:spPr>
        <p:txBody>
          <a:bodyPr>
            <a:normAutofit/>
          </a:bodyPr>
          <a:lstStyle>
            <a:lvl1pPr marL="0" indent="0">
              <a:lnSpc>
                <a:spcPct val="100000"/>
              </a:lnSpc>
              <a:buChar char="​"/>
              <a:defRPr sz="1100" b="0">
                <a:solidFill>
                  <a:schemeClr val="accent3"/>
                </a:solidFill>
              </a:defRPr>
            </a:lvl1pPr>
          </a:lstStyle>
          <a:p>
            <a:r>
              <a:t>Bildekreditering</a:t>
            </a:r>
          </a:p>
        </p:txBody>
      </p:sp>
    </p:spTree>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tx">
  <p:cSld name="Tittel med logo">
    <p:spTree>
      <p:nvGrpSpPr>
        <p:cNvPr id="1" name=""/>
        <p:cNvGrpSpPr/>
        <p:nvPr/>
      </p:nvGrpSpPr>
      <p:grpSpPr>
        <a:xfrm>
          <a:off x="0" y="0"/>
          <a:ext cx="0" cy="0"/>
          <a:chOff x="0" y="0"/>
          <a:chExt cx="0" cy="0"/>
        </a:xfrm>
      </p:grpSpPr>
      <p:sp>
        <p:nvSpPr>
          <p:cNvPr id="293" name="Titteltekst"/>
          <p:cNvSpPr txBox="1">
            <a:spLocks noGrp="1"/>
          </p:cNvSpPr>
          <p:nvPr>
            <p:ph type="title"/>
          </p:nvPr>
        </p:nvSpPr>
        <p:spPr>
          <a:prstGeom prst="rect">
            <a:avLst/>
          </a:prstGeom>
        </p:spPr>
        <p:txBody>
          <a:bodyPr/>
          <a:lstStyle>
            <a:lvl1pPr>
              <a:defRPr>
                <a:solidFill>
                  <a:schemeClr val="accent4"/>
                </a:solidFill>
              </a:defRPr>
            </a:lvl1pPr>
          </a:lstStyle>
          <a:p>
            <a:r>
              <a:t>Titteltekst</a:t>
            </a:r>
          </a:p>
        </p:txBody>
      </p:sp>
      <p:pic>
        <p:nvPicPr>
          <p:cNvPr id="294" name="Bilde 2" descr="Bilde 2"/>
          <p:cNvPicPr>
            <a:picLocks noChangeAspect="1"/>
          </p:cNvPicPr>
          <p:nvPr/>
        </p:nvPicPr>
        <p:blipFill>
          <a:blip r:embed="rId2"/>
          <a:stretch>
            <a:fillRect/>
          </a:stretch>
        </p:blipFill>
        <p:spPr>
          <a:xfrm>
            <a:off x="0" y="8169425"/>
            <a:ext cx="9754860" cy="1584176"/>
          </a:xfrm>
          <a:prstGeom prst="rect">
            <a:avLst/>
          </a:prstGeom>
          <a:ln w="12700">
            <a:miter lim="400000"/>
          </a:ln>
        </p:spPr>
      </p:pic>
      <p:sp>
        <p:nvSpPr>
          <p:cNvPr id="295" name="Lysbildenumm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x">
  <p:cSld name="Tittel">
    <p:spTree>
      <p:nvGrpSpPr>
        <p:cNvPr id="1" name=""/>
        <p:cNvGrpSpPr/>
        <p:nvPr/>
      </p:nvGrpSpPr>
      <p:grpSpPr>
        <a:xfrm>
          <a:off x="0" y="0"/>
          <a:ext cx="0" cy="0"/>
          <a:chOff x="0" y="0"/>
          <a:chExt cx="0" cy="0"/>
        </a:xfrm>
      </p:grpSpPr>
      <p:sp>
        <p:nvSpPr>
          <p:cNvPr id="302" name="Titteltekst"/>
          <p:cNvSpPr txBox="1">
            <a:spLocks noGrp="1"/>
          </p:cNvSpPr>
          <p:nvPr>
            <p:ph type="title"/>
          </p:nvPr>
        </p:nvSpPr>
        <p:spPr>
          <a:xfrm>
            <a:off x="665999" y="667244"/>
            <a:ext cx="11688562" cy="2841405"/>
          </a:xfrm>
          <a:prstGeom prst="rect">
            <a:avLst/>
          </a:prstGeom>
        </p:spPr>
        <p:txBody>
          <a:bodyPr/>
          <a:lstStyle>
            <a:lvl1pPr>
              <a:defRPr>
                <a:solidFill>
                  <a:schemeClr val="accent4"/>
                </a:solidFill>
              </a:defRPr>
            </a:lvl1pPr>
          </a:lstStyle>
          <a:p>
            <a:r>
              <a:t>Titteltekst</a:t>
            </a:r>
          </a:p>
        </p:txBody>
      </p:sp>
      <p:sp>
        <p:nvSpPr>
          <p:cNvPr id="303" name="Lysbildenummer"/>
          <p:cNvSpPr txBox="1">
            <a:spLocks noGrp="1"/>
          </p:cNvSpPr>
          <p:nvPr>
            <p:ph type="sldNum" sz="quarter" idx="2"/>
          </p:nvPr>
        </p:nvSpPr>
        <p:spPr>
          <a:xfrm>
            <a:off x="6191808" y="9155752"/>
            <a:ext cx="127001" cy="147831"/>
          </a:xfrm>
          <a:prstGeom prst="rect">
            <a:avLst/>
          </a:prstGeom>
        </p:spPr>
        <p:txBody>
          <a:bodyPr/>
          <a:lstStyle>
            <a:lvl1pPr>
              <a:defRPr>
                <a:solidFill>
                  <a:schemeClr val="accent4"/>
                </a:solidFill>
              </a:defRPr>
            </a:lvl1pPr>
          </a:lstStyle>
          <a:p>
            <a:fld id="{86CB4B4D-7CA3-9044-876B-883B54F8677D}" type="slidenum">
              <a:t>‹#›</a:t>
            </a:fld>
            <a:endParaRPr/>
          </a:p>
        </p:txBody>
      </p:sp>
    </p:spTree>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x">
  <p:cSld name="Tittel med farget bakgrunn">
    <p:bg>
      <p:bgPr>
        <a:solidFill>
          <a:schemeClr val="accent4"/>
        </a:solidFill>
        <a:effectLst/>
      </p:bgPr>
    </p:bg>
    <p:spTree>
      <p:nvGrpSpPr>
        <p:cNvPr id="1" name=""/>
        <p:cNvGrpSpPr/>
        <p:nvPr/>
      </p:nvGrpSpPr>
      <p:grpSpPr>
        <a:xfrm>
          <a:off x="0" y="0"/>
          <a:ext cx="0" cy="0"/>
          <a:chOff x="0" y="0"/>
          <a:chExt cx="0" cy="0"/>
        </a:xfrm>
      </p:grpSpPr>
      <p:sp>
        <p:nvSpPr>
          <p:cNvPr id="310" name="Titteltekst"/>
          <p:cNvSpPr txBox="1">
            <a:spLocks noGrp="1"/>
          </p:cNvSpPr>
          <p:nvPr>
            <p:ph type="title"/>
          </p:nvPr>
        </p:nvSpPr>
        <p:spPr>
          <a:xfrm>
            <a:off x="665999" y="667244"/>
            <a:ext cx="11688562" cy="2841405"/>
          </a:xfrm>
          <a:prstGeom prst="rect">
            <a:avLst/>
          </a:prstGeom>
        </p:spPr>
        <p:txBody>
          <a:bodyPr/>
          <a:lstStyle>
            <a:lvl1pPr>
              <a:defRPr>
                <a:solidFill>
                  <a:srgbClr val="FFFFFF"/>
                </a:solidFill>
              </a:defRPr>
            </a:lvl1pPr>
          </a:lstStyle>
          <a:p>
            <a:r>
              <a:t>Titteltekst</a:t>
            </a:r>
          </a:p>
        </p:txBody>
      </p:sp>
      <p:sp>
        <p:nvSpPr>
          <p:cNvPr id="311" name="Lysbildenummer"/>
          <p:cNvSpPr txBox="1">
            <a:spLocks noGrp="1"/>
          </p:cNvSpPr>
          <p:nvPr>
            <p:ph type="sldNum" sz="quarter" idx="2"/>
          </p:nvPr>
        </p:nvSpPr>
        <p:spPr>
          <a:xfrm>
            <a:off x="6191808" y="9155752"/>
            <a:ext cx="127001" cy="147831"/>
          </a:xfrm>
          <a:prstGeom prst="rect">
            <a:avLst/>
          </a:prstGeom>
        </p:spPr>
        <p:txBody>
          <a:bodyPr/>
          <a:lstStyle>
            <a:lvl1pPr>
              <a:defRPr>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x">
  <p:cSld name="Tittel, undertittel og tekst">
    <p:spTree>
      <p:nvGrpSpPr>
        <p:cNvPr id="1" name=""/>
        <p:cNvGrpSpPr/>
        <p:nvPr/>
      </p:nvGrpSpPr>
      <p:grpSpPr>
        <a:xfrm>
          <a:off x="0" y="0"/>
          <a:ext cx="0" cy="0"/>
          <a:chOff x="0" y="0"/>
          <a:chExt cx="0" cy="0"/>
        </a:xfrm>
      </p:grpSpPr>
      <p:sp>
        <p:nvSpPr>
          <p:cNvPr id="318" name="Titteltekst"/>
          <p:cNvSpPr txBox="1">
            <a:spLocks noGrp="1"/>
          </p:cNvSpPr>
          <p:nvPr>
            <p:ph type="title"/>
          </p:nvPr>
        </p:nvSpPr>
        <p:spPr>
          <a:xfrm>
            <a:off x="650240" y="621816"/>
            <a:ext cx="11671201" cy="942617"/>
          </a:xfrm>
          <a:prstGeom prst="rect">
            <a:avLst/>
          </a:prstGeom>
        </p:spPr>
        <p:txBody>
          <a:bodyPr/>
          <a:lstStyle>
            <a:lvl1pPr>
              <a:lnSpc>
                <a:spcPts val="3400"/>
              </a:lnSpc>
              <a:defRPr sz="2300">
                <a:solidFill>
                  <a:schemeClr val="accent4"/>
                </a:solidFill>
              </a:defRPr>
            </a:lvl1pPr>
          </a:lstStyle>
          <a:p>
            <a:r>
              <a:t>Titteltekst</a:t>
            </a:r>
          </a:p>
        </p:txBody>
      </p:sp>
      <p:sp>
        <p:nvSpPr>
          <p:cNvPr id="319" name="Lysbildenummer"/>
          <p:cNvSpPr txBox="1">
            <a:spLocks noGrp="1"/>
          </p:cNvSpPr>
          <p:nvPr>
            <p:ph type="sldNum" sz="quarter" idx="2"/>
          </p:nvPr>
        </p:nvSpPr>
        <p:spPr>
          <a:xfrm>
            <a:off x="6193239" y="9155752"/>
            <a:ext cx="127001" cy="147831"/>
          </a:xfrm>
          <a:prstGeom prst="rect">
            <a:avLst/>
          </a:prstGeom>
        </p:spPr>
        <p:txBody>
          <a:bodyPr/>
          <a:lstStyle>
            <a:lvl1pPr>
              <a:defRPr>
                <a:solidFill>
                  <a:schemeClr val="accent4"/>
                </a:solidFill>
              </a:defRPr>
            </a:lvl1pPr>
          </a:lstStyle>
          <a:p>
            <a:fld id="{86CB4B4D-7CA3-9044-876B-883B54F8677D}" type="slidenum">
              <a:t>‹#›</a:t>
            </a:fld>
            <a:endParaRPr/>
          </a:p>
        </p:txBody>
      </p:sp>
      <p:sp>
        <p:nvSpPr>
          <p:cNvPr id="320" name="Brødtekst nivå én…"/>
          <p:cNvSpPr txBox="1">
            <a:spLocks noGrp="1"/>
          </p:cNvSpPr>
          <p:nvPr>
            <p:ph type="body" sz="quarter" idx="1" hasCustomPrompt="1"/>
          </p:nvPr>
        </p:nvSpPr>
        <p:spPr>
          <a:xfrm>
            <a:off x="650240" y="1871996"/>
            <a:ext cx="2664000" cy="6559201"/>
          </a:xfrm>
          <a:prstGeom prst="rect">
            <a:avLst/>
          </a:prstGeom>
        </p:spPr>
        <p:txBody>
          <a:bodyPr>
            <a:normAutofit/>
          </a:bodyPr>
          <a:lstStyle>
            <a:lvl1pPr marL="0" indent="0">
              <a:buChar char="​"/>
              <a:defRPr b="0"/>
            </a:lvl1pPr>
            <a:lvl2pPr marL="377825" indent="-377825">
              <a:buChar char="•"/>
              <a:defRPr b="0"/>
            </a:lvl2pPr>
            <a:lvl3pPr>
              <a:defRPr b="0"/>
            </a:lvl3pPr>
            <a:lvl4pPr>
              <a:defRPr b="0"/>
            </a:lvl4pPr>
            <a:lvl5pPr>
              <a:defRPr b="0"/>
            </a:lvl5pPr>
          </a:lstStyle>
          <a:p>
            <a:r>
              <a:t>Undertittel</a:t>
            </a:r>
          </a:p>
          <a:p>
            <a:pPr lvl="1"/>
            <a:endParaRPr/>
          </a:p>
          <a:p>
            <a:pPr lvl="2"/>
            <a:endParaRPr/>
          </a:p>
          <a:p>
            <a:pPr lvl="3"/>
            <a:endParaRPr/>
          </a:p>
          <a:p>
            <a:pPr lvl="4"/>
            <a:endParaRPr/>
          </a:p>
        </p:txBody>
      </p:sp>
    </p:spTree>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x">
  <p:cSld name="Bullets">
    <p:spTree>
      <p:nvGrpSpPr>
        <p:cNvPr id="1" name=""/>
        <p:cNvGrpSpPr/>
        <p:nvPr/>
      </p:nvGrpSpPr>
      <p:grpSpPr>
        <a:xfrm>
          <a:off x="0" y="0"/>
          <a:ext cx="0" cy="0"/>
          <a:chOff x="0" y="0"/>
          <a:chExt cx="0" cy="0"/>
        </a:xfrm>
      </p:grpSpPr>
      <p:sp>
        <p:nvSpPr>
          <p:cNvPr id="327" name="Titteltekst"/>
          <p:cNvSpPr txBox="1">
            <a:spLocks noGrp="1"/>
          </p:cNvSpPr>
          <p:nvPr>
            <p:ph type="title"/>
          </p:nvPr>
        </p:nvSpPr>
        <p:spPr>
          <a:xfrm>
            <a:off x="650240" y="621816"/>
            <a:ext cx="11671201" cy="942617"/>
          </a:xfrm>
          <a:prstGeom prst="rect">
            <a:avLst/>
          </a:prstGeom>
        </p:spPr>
        <p:txBody>
          <a:bodyPr/>
          <a:lstStyle>
            <a:lvl1pPr>
              <a:lnSpc>
                <a:spcPts val="3400"/>
              </a:lnSpc>
              <a:defRPr sz="2300">
                <a:solidFill>
                  <a:schemeClr val="accent4"/>
                </a:solidFill>
              </a:defRPr>
            </a:lvl1pPr>
          </a:lstStyle>
          <a:p>
            <a:r>
              <a:t>Titteltekst</a:t>
            </a:r>
          </a:p>
        </p:txBody>
      </p:sp>
      <p:sp>
        <p:nvSpPr>
          <p:cNvPr id="328" name="Lysbildenummer"/>
          <p:cNvSpPr txBox="1">
            <a:spLocks noGrp="1"/>
          </p:cNvSpPr>
          <p:nvPr>
            <p:ph type="sldNum" sz="quarter" idx="2"/>
          </p:nvPr>
        </p:nvSpPr>
        <p:spPr>
          <a:xfrm>
            <a:off x="6191808" y="9155752"/>
            <a:ext cx="127001" cy="147831"/>
          </a:xfrm>
          <a:prstGeom prst="rect">
            <a:avLst/>
          </a:prstGeom>
        </p:spPr>
        <p:txBody>
          <a:bodyPr/>
          <a:lstStyle>
            <a:lvl1pPr>
              <a:defRPr>
                <a:solidFill>
                  <a:schemeClr val="accent4"/>
                </a:solidFill>
              </a:defRPr>
            </a:lvl1pPr>
          </a:lstStyle>
          <a:p>
            <a:fld id="{86CB4B4D-7CA3-9044-876B-883B54F8677D}" type="slidenum">
              <a:t>‹#›</a:t>
            </a:fld>
            <a:endParaRPr/>
          </a:p>
        </p:txBody>
      </p:sp>
      <p:sp>
        <p:nvSpPr>
          <p:cNvPr id="329" name="Brødtekst nivå én…"/>
          <p:cNvSpPr txBox="1">
            <a:spLocks noGrp="1"/>
          </p:cNvSpPr>
          <p:nvPr>
            <p:ph type="body" idx="1"/>
          </p:nvPr>
        </p:nvSpPr>
        <p:spPr>
          <a:xfrm>
            <a:off x="3247200" y="1871998"/>
            <a:ext cx="9074240" cy="6556228"/>
          </a:xfrm>
          <a:prstGeom prst="rect">
            <a:avLst/>
          </a:prstGeom>
        </p:spPr>
        <p:txBody>
          <a:bodyPr>
            <a:normAutofit/>
          </a:bodyPr>
          <a:lstStyle/>
          <a:p>
            <a:r>
              <a:t>Brødtekst nivå én</a:t>
            </a:r>
          </a:p>
          <a:p>
            <a:pPr lvl="1"/>
            <a:r>
              <a:t>Brødtekst nivå to</a:t>
            </a:r>
          </a:p>
          <a:p>
            <a:pPr lvl="2"/>
            <a:r>
              <a:t>Brødtekst nivå tre</a:t>
            </a:r>
          </a:p>
          <a:p>
            <a:pPr lvl="3"/>
            <a:r>
              <a:t>Brødtekst nivå fire</a:t>
            </a:r>
          </a:p>
          <a:p>
            <a:pPr lvl="4"/>
            <a:r>
              <a:t>Brødtekst nivå fem</a:t>
            </a:r>
          </a:p>
        </p:txBody>
      </p:sp>
    </p:spTree>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x">
  <p:cSld name="Title and Content">
    <p:spTree>
      <p:nvGrpSpPr>
        <p:cNvPr id="1" name=""/>
        <p:cNvGrpSpPr/>
        <p:nvPr/>
      </p:nvGrpSpPr>
      <p:grpSpPr>
        <a:xfrm>
          <a:off x="0" y="0"/>
          <a:ext cx="0" cy="0"/>
          <a:chOff x="0" y="0"/>
          <a:chExt cx="0" cy="0"/>
        </a:xfrm>
      </p:grpSpPr>
      <p:sp>
        <p:nvSpPr>
          <p:cNvPr id="336" name="Titteltekst"/>
          <p:cNvSpPr txBox="1">
            <a:spLocks noGrp="1"/>
          </p:cNvSpPr>
          <p:nvPr>
            <p:ph type="title"/>
          </p:nvPr>
        </p:nvSpPr>
        <p:spPr>
          <a:xfrm>
            <a:off x="650240" y="621816"/>
            <a:ext cx="11671201" cy="942617"/>
          </a:xfrm>
          <a:prstGeom prst="rect">
            <a:avLst/>
          </a:prstGeom>
        </p:spPr>
        <p:txBody>
          <a:bodyPr/>
          <a:lstStyle>
            <a:lvl1pPr>
              <a:lnSpc>
                <a:spcPts val="3400"/>
              </a:lnSpc>
              <a:defRPr sz="2300">
                <a:solidFill>
                  <a:schemeClr val="accent4"/>
                </a:solidFill>
              </a:defRPr>
            </a:lvl1pPr>
          </a:lstStyle>
          <a:p>
            <a:r>
              <a:t>Titteltekst</a:t>
            </a:r>
          </a:p>
        </p:txBody>
      </p:sp>
      <p:sp>
        <p:nvSpPr>
          <p:cNvPr id="337" name="Lysbildenummer"/>
          <p:cNvSpPr txBox="1">
            <a:spLocks noGrp="1"/>
          </p:cNvSpPr>
          <p:nvPr>
            <p:ph type="sldNum" sz="quarter" idx="2"/>
          </p:nvPr>
        </p:nvSpPr>
        <p:spPr>
          <a:xfrm>
            <a:off x="6191808" y="9155752"/>
            <a:ext cx="127001" cy="147831"/>
          </a:xfrm>
          <a:prstGeom prst="rect">
            <a:avLst/>
          </a:prstGeom>
        </p:spPr>
        <p:txBody>
          <a:bodyPr/>
          <a:lstStyle>
            <a:lvl1pPr>
              <a:defRPr>
                <a:solidFill>
                  <a:schemeClr val="accent4"/>
                </a:solidFill>
              </a:defRPr>
            </a:lvl1pPr>
          </a:lstStyle>
          <a:p>
            <a:fld id="{86CB4B4D-7CA3-9044-876B-883B54F8677D}" type="slidenum">
              <a:t>‹#›</a:t>
            </a:fld>
            <a:endParaRPr/>
          </a:p>
        </p:txBody>
      </p:sp>
      <p:sp>
        <p:nvSpPr>
          <p:cNvPr id="338" name="Brødtekst nivå én…"/>
          <p:cNvSpPr txBox="1">
            <a:spLocks noGrp="1"/>
          </p:cNvSpPr>
          <p:nvPr>
            <p:ph type="body" idx="1"/>
          </p:nvPr>
        </p:nvSpPr>
        <p:spPr>
          <a:xfrm>
            <a:off x="650240" y="1871997"/>
            <a:ext cx="11671201" cy="6556228"/>
          </a:xfrm>
          <a:prstGeom prst="rect">
            <a:avLst/>
          </a:prstGeom>
        </p:spPr>
        <p:txBody>
          <a:bodyPr>
            <a:normAutofit/>
          </a:bodyPr>
          <a:lstStyle>
            <a:lvl1pPr marL="0" indent="0">
              <a:buChar char="​"/>
              <a:defRPr b="0"/>
            </a:lvl1pPr>
            <a:lvl2pPr marL="388938" indent="-388938">
              <a:buChar char="•"/>
              <a:defRPr b="0"/>
            </a:lvl2pPr>
            <a:lvl3pPr>
              <a:defRPr b="0"/>
            </a:lvl3pPr>
            <a:lvl4pPr>
              <a:defRPr b="0"/>
            </a:lvl4pPr>
            <a:lvl5pPr>
              <a:defRPr b="0"/>
            </a:lvl5pPr>
          </a:lstStyle>
          <a:p>
            <a:r>
              <a:t>Brødtekst nivå én</a:t>
            </a:r>
          </a:p>
          <a:p>
            <a:pPr lvl="1"/>
            <a:r>
              <a:t>Brødtekst nivå to</a:t>
            </a:r>
          </a:p>
          <a:p>
            <a:pPr lvl="2"/>
            <a:r>
              <a:t>Brødtekst nivå tre</a:t>
            </a:r>
          </a:p>
          <a:p>
            <a:pPr lvl="3"/>
            <a:r>
              <a:t>Brødtekst nivå fire</a:t>
            </a:r>
          </a:p>
          <a:p>
            <a:pPr lvl="4"/>
            <a:r>
              <a:t>Brødtekst nivå fem</a:t>
            </a:r>
          </a:p>
        </p:txBody>
      </p:sp>
    </p:spTree>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x">
  <p:cSld name="Two Content">
    <p:spTree>
      <p:nvGrpSpPr>
        <p:cNvPr id="1" name=""/>
        <p:cNvGrpSpPr/>
        <p:nvPr/>
      </p:nvGrpSpPr>
      <p:grpSpPr>
        <a:xfrm>
          <a:off x="0" y="0"/>
          <a:ext cx="0" cy="0"/>
          <a:chOff x="0" y="0"/>
          <a:chExt cx="0" cy="0"/>
        </a:xfrm>
      </p:grpSpPr>
      <p:sp>
        <p:nvSpPr>
          <p:cNvPr id="345" name="Brødtekst nivå én…"/>
          <p:cNvSpPr txBox="1">
            <a:spLocks noGrp="1"/>
          </p:cNvSpPr>
          <p:nvPr>
            <p:ph type="body" sz="half" idx="1"/>
          </p:nvPr>
        </p:nvSpPr>
        <p:spPr>
          <a:xfrm>
            <a:off x="650240" y="1871998"/>
            <a:ext cx="5670001" cy="6556228"/>
          </a:xfrm>
          <a:prstGeom prst="rect">
            <a:avLst/>
          </a:prstGeom>
        </p:spPr>
        <p:txBody>
          <a:bodyPr>
            <a:normAutofit/>
          </a:bodyPr>
          <a:lstStyle>
            <a:lvl1pPr marL="0" indent="0">
              <a:buChar char="​"/>
              <a:defRPr b="0"/>
            </a:lvl1pPr>
            <a:lvl2pPr marL="388938" indent="-388938">
              <a:buChar char="•"/>
              <a:defRPr b="0"/>
            </a:lvl2pPr>
            <a:lvl3pPr>
              <a:defRPr b="0"/>
            </a:lvl3pPr>
            <a:lvl4pPr>
              <a:defRPr b="0"/>
            </a:lvl4pPr>
            <a:lvl5pPr>
              <a:defRPr b="0"/>
            </a:lvl5pPr>
          </a:lstStyle>
          <a:p>
            <a:r>
              <a:t>Brødtekst nivå én</a:t>
            </a:r>
          </a:p>
          <a:p>
            <a:pPr lvl="1"/>
            <a:r>
              <a:t>Brødtekst nivå to</a:t>
            </a:r>
          </a:p>
          <a:p>
            <a:pPr lvl="2"/>
            <a:r>
              <a:t>Brødtekst nivå tre</a:t>
            </a:r>
          </a:p>
          <a:p>
            <a:pPr lvl="3"/>
            <a:r>
              <a:t>Brødtekst nivå fire</a:t>
            </a:r>
          </a:p>
          <a:p>
            <a:pPr lvl="4"/>
            <a:r>
              <a:t>Brødtekst nivå fem</a:t>
            </a:r>
          </a:p>
        </p:txBody>
      </p:sp>
      <p:sp>
        <p:nvSpPr>
          <p:cNvPr id="346" name="Titteltekst"/>
          <p:cNvSpPr txBox="1">
            <a:spLocks noGrp="1"/>
          </p:cNvSpPr>
          <p:nvPr>
            <p:ph type="title"/>
          </p:nvPr>
        </p:nvSpPr>
        <p:spPr>
          <a:xfrm>
            <a:off x="650240" y="621816"/>
            <a:ext cx="11671201" cy="942617"/>
          </a:xfrm>
          <a:prstGeom prst="rect">
            <a:avLst/>
          </a:prstGeom>
        </p:spPr>
        <p:txBody>
          <a:bodyPr/>
          <a:lstStyle>
            <a:lvl1pPr>
              <a:lnSpc>
                <a:spcPts val="3400"/>
              </a:lnSpc>
              <a:defRPr sz="2300">
                <a:solidFill>
                  <a:schemeClr val="accent4"/>
                </a:solidFill>
              </a:defRPr>
            </a:lvl1pPr>
          </a:lstStyle>
          <a:p>
            <a:r>
              <a:t>Titteltekst</a:t>
            </a:r>
          </a:p>
        </p:txBody>
      </p:sp>
      <p:sp>
        <p:nvSpPr>
          <p:cNvPr id="347" name="Lysbildenummer"/>
          <p:cNvSpPr txBox="1">
            <a:spLocks noGrp="1"/>
          </p:cNvSpPr>
          <p:nvPr>
            <p:ph type="sldNum" sz="quarter" idx="2"/>
          </p:nvPr>
        </p:nvSpPr>
        <p:spPr>
          <a:xfrm>
            <a:off x="6193239" y="9155752"/>
            <a:ext cx="127001" cy="147831"/>
          </a:xfrm>
          <a:prstGeom prst="rect">
            <a:avLst/>
          </a:prstGeom>
        </p:spPr>
        <p:txBody>
          <a:bodyPr/>
          <a:lstStyle>
            <a:lvl1pPr>
              <a:defRPr>
                <a:solidFill>
                  <a:schemeClr val="accent4"/>
                </a:solidFill>
              </a:defRPr>
            </a:lvl1pPr>
          </a:lstStyle>
          <a:p>
            <a:fld id="{86CB4B4D-7CA3-9044-876B-883B54F8677D}" type="slidenum">
              <a:t>‹#›</a:t>
            </a:fld>
            <a:endParaRPr/>
          </a:p>
        </p:txBody>
      </p:sp>
    </p:spTree>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x">
  <p:cSld name="Utfallende bilde">
    <p:spTree>
      <p:nvGrpSpPr>
        <p:cNvPr id="1" name=""/>
        <p:cNvGrpSpPr/>
        <p:nvPr/>
      </p:nvGrpSpPr>
      <p:grpSpPr>
        <a:xfrm>
          <a:off x="0" y="0"/>
          <a:ext cx="0" cy="0"/>
          <a:chOff x="0" y="0"/>
          <a:chExt cx="0" cy="0"/>
        </a:xfrm>
      </p:grpSpPr>
      <p:sp>
        <p:nvSpPr>
          <p:cNvPr id="354" name="Picture Placeholder 6"/>
          <p:cNvSpPr>
            <a:spLocks noGrp="1"/>
          </p:cNvSpPr>
          <p:nvPr>
            <p:ph type="pic" idx="21"/>
          </p:nvPr>
        </p:nvSpPr>
        <p:spPr>
          <a:xfrm>
            <a:off x="0" y="0"/>
            <a:ext cx="13004800" cy="9753600"/>
          </a:xfrm>
          <a:prstGeom prst="rect">
            <a:avLst/>
          </a:prstGeom>
        </p:spPr>
        <p:txBody>
          <a:bodyPr lIns="91439" tIns="45719" rIns="91439" bIns="45719"/>
          <a:lstStyle/>
          <a:p>
            <a:endParaRPr/>
          </a:p>
        </p:txBody>
      </p:sp>
      <p:sp>
        <p:nvSpPr>
          <p:cNvPr id="355" name="Titteltekst"/>
          <p:cNvSpPr txBox="1">
            <a:spLocks noGrp="1"/>
          </p:cNvSpPr>
          <p:nvPr>
            <p:ph type="title"/>
          </p:nvPr>
        </p:nvSpPr>
        <p:spPr>
          <a:xfrm>
            <a:off x="665999" y="667244"/>
            <a:ext cx="11688562" cy="2841405"/>
          </a:xfrm>
          <a:prstGeom prst="rect">
            <a:avLst/>
          </a:prstGeom>
        </p:spPr>
        <p:txBody>
          <a:bodyPr/>
          <a:lstStyle>
            <a:lvl1pPr>
              <a:defRPr>
                <a:solidFill>
                  <a:srgbClr val="FFFFFF"/>
                </a:solidFill>
              </a:defRPr>
            </a:lvl1pPr>
          </a:lstStyle>
          <a:p>
            <a:r>
              <a:t>Titteltekst</a:t>
            </a:r>
          </a:p>
        </p:txBody>
      </p:sp>
      <p:sp>
        <p:nvSpPr>
          <p:cNvPr id="356" name="Lysbildenummer"/>
          <p:cNvSpPr txBox="1">
            <a:spLocks noGrp="1"/>
          </p:cNvSpPr>
          <p:nvPr>
            <p:ph type="sldNum" sz="quarter" idx="2"/>
          </p:nvPr>
        </p:nvSpPr>
        <p:spPr>
          <a:xfrm>
            <a:off x="6191808" y="9155752"/>
            <a:ext cx="127001" cy="147831"/>
          </a:xfrm>
          <a:prstGeom prst="rect">
            <a:avLst/>
          </a:prstGeom>
        </p:spPr>
        <p:txBody>
          <a:bodyPr/>
          <a:lstStyle>
            <a:lvl1pPr>
              <a:defRPr>
                <a:solidFill>
                  <a:srgbClr val="FFFFFF"/>
                </a:solidFill>
              </a:defRPr>
            </a:lvl1pPr>
          </a:lstStyle>
          <a:p>
            <a:fld id="{86CB4B4D-7CA3-9044-876B-883B54F8677D}" type="slidenum">
              <a:t>‹#›</a:t>
            </a:fld>
            <a:endParaRPr/>
          </a:p>
        </p:txBody>
      </p:sp>
      <p:sp>
        <p:nvSpPr>
          <p:cNvPr id="357" name="Brødtekst nivå én…"/>
          <p:cNvSpPr txBox="1">
            <a:spLocks noGrp="1"/>
          </p:cNvSpPr>
          <p:nvPr>
            <p:ph type="body" sz="quarter" idx="1" hasCustomPrompt="1"/>
          </p:nvPr>
        </p:nvSpPr>
        <p:spPr>
          <a:xfrm>
            <a:off x="665999" y="9155752"/>
            <a:ext cx="4900297" cy="176973"/>
          </a:xfrm>
          <a:prstGeom prst="rect">
            <a:avLst/>
          </a:prstGeom>
        </p:spPr>
        <p:txBody>
          <a:bodyPr>
            <a:normAutofit/>
          </a:bodyPr>
          <a:lstStyle>
            <a:lvl1pPr marL="0" indent="0">
              <a:lnSpc>
                <a:spcPct val="100000"/>
              </a:lnSpc>
              <a:buChar char="​"/>
              <a:defRPr sz="1100" b="0">
                <a:solidFill>
                  <a:srgbClr val="FFFFFF"/>
                </a:solidFill>
              </a:defRPr>
            </a:lvl1pPr>
            <a:lvl2pPr>
              <a:lnSpc>
                <a:spcPct val="100000"/>
              </a:lnSpc>
              <a:defRPr sz="1100" b="0">
                <a:solidFill>
                  <a:srgbClr val="FFFFFF"/>
                </a:solidFill>
              </a:defRPr>
            </a:lvl2pPr>
            <a:lvl3pPr marL="388938" indent="-388938">
              <a:lnSpc>
                <a:spcPct val="100000"/>
              </a:lnSpc>
              <a:defRPr sz="1100" b="0">
                <a:solidFill>
                  <a:srgbClr val="FFFFFF"/>
                </a:solidFill>
              </a:defRPr>
            </a:lvl3pPr>
            <a:lvl4pPr>
              <a:lnSpc>
                <a:spcPct val="100000"/>
              </a:lnSpc>
              <a:defRPr sz="1100" b="0">
                <a:solidFill>
                  <a:srgbClr val="FFFFFF"/>
                </a:solidFill>
              </a:defRPr>
            </a:lvl4pPr>
            <a:lvl5pPr>
              <a:lnSpc>
                <a:spcPct val="100000"/>
              </a:lnSpc>
              <a:defRPr sz="1100" b="0">
                <a:solidFill>
                  <a:srgbClr val="FFFFFF"/>
                </a:solidFill>
              </a:defRPr>
            </a:lvl5pPr>
          </a:lstStyle>
          <a:p>
            <a:r>
              <a:t>Bildekreditering</a:t>
            </a:r>
          </a:p>
          <a:p>
            <a:pPr lvl="1"/>
            <a:endParaRPr/>
          </a:p>
          <a:p>
            <a:pPr lvl="2"/>
            <a:endParaRPr/>
          </a:p>
          <a:p>
            <a:pPr lvl="3"/>
            <a:endParaRPr/>
          </a:p>
          <a:p>
            <a:pPr lvl="4"/>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Tittel, undertittel og tekst">
    <p:spTree>
      <p:nvGrpSpPr>
        <p:cNvPr id="1" name=""/>
        <p:cNvGrpSpPr/>
        <p:nvPr/>
      </p:nvGrpSpPr>
      <p:grpSpPr>
        <a:xfrm>
          <a:off x="0" y="0"/>
          <a:ext cx="0" cy="0"/>
          <a:chOff x="0" y="0"/>
          <a:chExt cx="0" cy="0"/>
        </a:xfrm>
      </p:grpSpPr>
      <p:sp>
        <p:nvSpPr>
          <p:cNvPr id="36" name="Titteltekst"/>
          <p:cNvSpPr txBox="1">
            <a:spLocks noGrp="1"/>
          </p:cNvSpPr>
          <p:nvPr>
            <p:ph type="title"/>
          </p:nvPr>
        </p:nvSpPr>
        <p:spPr>
          <a:xfrm>
            <a:off x="650240" y="621816"/>
            <a:ext cx="11671201" cy="942617"/>
          </a:xfrm>
          <a:prstGeom prst="rect">
            <a:avLst/>
          </a:prstGeom>
        </p:spPr>
        <p:txBody>
          <a:bodyPr/>
          <a:lstStyle>
            <a:lvl1pPr>
              <a:lnSpc>
                <a:spcPts val="3400"/>
              </a:lnSpc>
              <a:defRPr sz="2300"/>
            </a:lvl1pPr>
          </a:lstStyle>
          <a:p>
            <a:r>
              <a:t>Titteltekst</a:t>
            </a:r>
          </a:p>
        </p:txBody>
      </p:sp>
      <p:sp>
        <p:nvSpPr>
          <p:cNvPr id="37" name="Lysbildenummer"/>
          <p:cNvSpPr txBox="1">
            <a:spLocks noGrp="1"/>
          </p:cNvSpPr>
          <p:nvPr>
            <p:ph type="sldNum" sz="quarter" idx="2"/>
          </p:nvPr>
        </p:nvSpPr>
        <p:spPr>
          <a:xfrm>
            <a:off x="6193239" y="9155752"/>
            <a:ext cx="127001" cy="147831"/>
          </a:xfrm>
          <a:prstGeom prst="rect">
            <a:avLst/>
          </a:prstGeom>
        </p:spPr>
        <p:txBody>
          <a:bodyPr/>
          <a:lstStyle/>
          <a:p>
            <a:fld id="{86CB4B4D-7CA3-9044-876B-883B54F8677D}" type="slidenum">
              <a:t>‹#›</a:t>
            </a:fld>
            <a:endParaRPr/>
          </a:p>
        </p:txBody>
      </p:sp>
      <p:sp>
        <p:nvSpPr>
          <p:cNvPr id="38" name="Brødtekst nivå én…"/>
          <p:cNvSpPr txBox="1">
            <a:spLocks noGrp="1"/>
          </p:cNvSpPr>
          <p:nvPr>
            <p:ph type="body" sz="quarter" idx="1" hasCustomPrompt="1"/>
          </p:nvPr>
        </p:nvSpPr>
        <p:spPr>
          <a:xfrm>
            <a:off x="650240" y="1871996"/>
            <a:ext cx="2664000" cy="6559201"/>
          </a:xfrm>
          <a:prstGeom prst="rect">
            <a:avLst/>
          </a:prstGeom>
        </p:spPr>
        <p:txBody>
          <a:bodyPr>
            <a:normAutofit/>
          </a:bodyPr>
          <a:lstStyle>
            <a:lvl1pPr marL="0" indent="0">
              <a:buChar char="​"/>
              <a:defRPr b="0"/>
            </a:lvl1pPr>
            <a:lvl2pPr marL="377825" indent="-377825">
              <a:buChar char="•"/>
              <a:defRPr b="0"/>
            </a:lvl2pPr>
            <a:lvl3pPr>
              <a:defRPr b="0"/>
            </a:lvl3pPr>
            <a:lvl4pPr>
              <a:defRPr b="0"/>
            </a:lvl4pPr>
            <a:lvl5pPr>
              <a:defRPr b="0"/>
            </a:lvl5pPr>
          </a:lstStyle>
          <a:p>
            <a:r>
              <a:t>Undertittel</a:t>
            </a:r>
          </a:p>
          <a:p>
            <a:pPr lvl="1"/>
            <a:endParaRPr/>
          </a:p>
          <a:p>
            <a:pPr lvl="2"/>
            <a:endParaRPr/>
          </a:p>
          <a:p>
            <a:pPr lvl="3"/>
            <a:endParaRPr/>
          </a:p>
          <a:p>
            <a:pPr lvl="4"/>
            <a:endParaRPr/>
          </a:p>
        </p:txBody>
      </p:sp>
    </p:spTree>
  </p:cSld>
  <p:clrMapOvr>
    <a:masterClrMapping/>
  </p:clrMapOvr>
  <p:transition spd="med"/>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x">
  <p:cSld name="Bilde">
    <p:spTree>
      <p:nvGrpSpPr>
        <p:cNvPr id="1" name=""/>
        <p:cNvGrpSpPr/>
        <p:nvPr/>
      </p:nvGrpSpPr>
      <p:grpSpPr>
        <a:xfrm>
          <a:off x="0" y="0"/>
          <a:ext cx="0" cy="0"/>
          <a:chOff x="0" y="0"/>
          <a:chExt cx="0" cy="0"/>
        </a:xfrm>
      </p:grpSpPr>
      <p:sp>
        <p:nvSpPr>
          <p:cNvPr id="364" name="Picture Placeholder 7"/>
          <p:cNvSpPr>
            <a:spLocks noGrp="1"/>
          </p:cNvSpPr>
          <p:nvPr>
            <p:ph type="pic" idx="21"/>
          </p:nvPr>
        </p:nvSpPr>
        <p:spPr>
          <a:xfrm>
            <a:off x="650240" y="450000"/>
            <a:ext cx="11671201" cy="7978227"/>
          </a:xfrm>
          <a:prstGeom prst="rect">
            <a:avLst/>
          </a:prstGeom>
        </p:spPr>
        <p:txBody>
          <a:bodyPr lIns="91439" tIns="45719" rIns="91439" bIns="45719"/>
          <a:lstStyle/>
          <a:p>
            <a:endParaRPr/>
          </a:p>
        </p:txBody>
      </p:sp>
      <p:sp>
        <p:nvSpPr>
          <p:cNvPr id="365" name="Lysbildenummer"/>
          <p:cNvSpPr txBox="1">
            <a:spLocks noGrp="1"/>
          </p:cNvSpPr>
          <p:nvPr>
            <p:ph type="sldNum" sz="quarter" idx="2"/>
          </p:nvPr>
        </p:nvSpPr>
        <p:spPr>
          <a:xfrm>
            <a:off x="6191808" y="9155752"/>
            <a:ext cx="127001" cy="147831"/>
          </a:xfrm>
          <a:prstGeom prst="rect">
            <a:avLst/>
          </a:prstGeom>
        </p:spPr>
        <p:txBody>
          <a:bodyPr/>
          <a:lstStyle>
            <a:lvl1pPr>
              <a:defRPr>
                <a:solidFill>
                  <a:schemeClr val="accent4"/>
                </a:solidFill>
              </a:defRPr>
            </a:lvl1pPr>
          </a:lstStyle>
          <a:p>
            <a:fld id="{86CB4B4D-7CA3-9044-876B-883B54F8677D}" type="slidenum">
              <a:t>‹#›</a:t>
            </a:fld>
            <a:endParaRPr/>
          </a:p>
        </p:txBody>
      </p:sp>
      <p:sp>
        <p:nvSpPr>
          <p:cNvPr id="366" name="Brødtekst nivå én…"/>
          <p:cNvSpPr txBox="1">
            <a:spLocks noGrp="1"/>
          </p:cNvSpPr>
          <p:nvPr>
            <p:ph type="body" sz="quarter" idx="1" hasCustomPrompt="1"/>
          </p:nvPr>
        </p:nvSpPr>
        <p:spPr>
          <a:xfrm>
            <a:off x="665999" y="9155752"/>
            <a:ext cx="4900297" cy="176973"/>
          </a:xfrm>
          <a:prstGeom prst="rect">
            <a:avLst/>
          </a:prstGeom>
        </p:spPr>
        <p:txBody>
          <a:bodyPr>
            <a:normAutofit/>
          </a:bodyPr>
          <a:lstStyle>
            <a:lvl1pPr marL="0" indent="0">
              <a:lnSpc>
                <a:spcPct val="100000"/>
              </a:lnSpc>
              <a:buChar char="​"/>
              <a:defRPr sz="1100" b="0">
                <a:solidFill>
                  <a:schemeClr val="accent4"/>
                </a:solidFill>
              </a:defRPr>
            </a:lvl1pPr>
            <a:lvl2pPr>
              <a:lnSpc>
                <a:spcPct val="100000"/>
              </a:lnSpc>
              <a:defRPr sz="1100" b="0">
                <a:solidFill>
                  <a:schemeClr val="accent4"/>
                </a:solidFill>
              </a:defRPr>
            </a:lvl2pPr>
            <a:lvl3pPr marL="388938" indent="-388938">
              <a:lnSpc>
                <a:spcPct val="100000"/>
              </a:lnSpc>
              <a:defRPr sz="1100" b="0">
                <a:solidFill>
                  <a:schemeClr val="accent4"/>
                </a:solidFill>
              </a:defRPr>
            </a:lvl3pPr>
            <a:lvl4pPr>
              <a:lnSpc>
                <a:spcPct val="100000"/>
              </a:lnSpc>
              <a:defRPr sz="1100" b="0">
                <a:solidFill>
                  <a:schemeClr val="accent4"/>
                </a:solidFill>
              </a:defRPr>
            </a:lvl4pPr>
            <a:lvl5pPr>
              <a:lnSpc>
                <a:spcPct val="100000"/>
              </a:lnSpc>
              <a:defRPr sz="1100" b="0">
                <a:solidFill>
                  <a:schemeClr val="accent4"/>
                </a:solidFill>
              </a:defRPr>
            </a:lvl5pPr>
          </a:lstStyle>
          <a:p>
            <a:r>
              <a:t>Bildekreditering</a:t>
            </a:r>
          </a:p>
          <a:p>
            <a:pPr lvl="1"/>
            <a:endParaRPr/>
          </a:p>
          <a:p>
            <a:pPr lvl="2"/>
            <a:endParaRPr/>
          </a:p>
          <a:p>
            <a:pPr lvl="3"/>
            <a:endParaRPr/>
          </a:p>
          <a:p>
            <a:pPr lvl="4"/>
            <a:endParaRPr/>
          </a:p>
        </p:txBody>
      </p:sp>
    </p:spTree>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x">
  <p:cSld name="Tittel, tekst og bilde">
    <p:spTree>
      <p:nvGrpSpPr>
        <p:cNvPr id="1" name=""/>
        <p:cNvGrpSpPr/>
        <p:nvPr/>
      </p:nvGrpSpPr>
      <p:grpSpPr>
        <a:xfrm>
          <a:off x="0" y="0"/>
          <a:ext cx="0" cy="0"/>
          <a:chOff x="0" y="0"/>
          <a:chExt cx="0" cy="0"/>
        </a:xfrm>
      </p:grpSpPr>
      <p:sp>
        <p:nvSpPr>
          <p:cNvPr id="373" name="Picture Placeholder 10"/>
          <p:cNvSpPr>
            <a:spLocks noGrp="1"/>
          </p:cNvSpPr>
          <p:nvPr>
            <p:ph type="pic" sz="half" idx="21"/>
          </p:nvPr>
        </p:nvSpPr>
        <p:spPr>
          <a:xfrm>
            <a:off x="6651625" y="622300"/>
            <a:ext cx="5670550" cy="7805926"/>
          </a:xfrm>
          <a:prstGeom prst="rect">
            <a:avLst/>
          </a:prstGeom>
        </p:spPr>
        <p:txBody>
          <a:bodyPr lIns="91439" tIns="45719" rIns="91439" bIns="45719"/>
          <a:lstStyle/>
          <a:p>
            <a:endParaRPr/>
          </a:p>
        </p:txBody>
      </p:sp>
      <p:sp>
        <p:nvSpPr>
          <p:cNvPr id="374" name="Titteltekst"/>
          <p:cNvSpPr txBox="1">
            <a:spLocks noGrp="1"/>
          </p:cNvSpPr>
          <p:nvPr>
            <p:ph type="title"/>
          </p:nvPr>
        </p:nvSpPr>
        <p:spPr>
          <a:xfrm>
            <a:off x="650240" y="621816"/>
            <a:ext cx="5670001" cy="942617"/>
          </a:xfrm>
          <a:prstGeom prst="rect">
            <a:avLst/>
          </a:prstGeom>
        </p:spPr>
        <p:txBody>
          <a:bodyPr/>
          <a:lstStyle>
            <a:lvl1pPr>
              <a:lnSpc>
                <a:spcPts val="3400"/>
              </a:lnSpc>
              <a:defRPr sz="2300">
                <a:solidFill>
                  <a:schemeClr val="accent4"/>
                </a:solidFill>
              </a:defRPr>
            </a:lvl1pPr>
          </a:lstStyle>
          <a:p>
            <a:r>
              <a:t>Titteltekst</a:t>
            </a:r>
          </a:p>
        </p:txBody>
      </p:sp>
      <p:sp>
        <p:nvSpPr>
          <p:cNvPr id="375" name="Lysbildenummer"/>
          <p:cNvSpPr txBox="1">
            <a:spLocks noGrp="1"/>
          </p:cNvSpPr>
          <p:nvPr>
            <p:ph type="sldNum" sz="quarter" idx="2"/>
          </p:nvPr>
        </p:nvSpPr>
        <p:spPr>
          <a:xfrm>
            <a:off x="6193239" y="9155752"/>
            <a:ext cx="127001" cy="147831"/>
          </a:xfrm>
          <a:prstGeom prst="rect">
            <a:avLst/>
          </a:prstGeom>
        </p:spPr>
        <p:txBody>
          <a:bodyPr/>
          <a:lstStyle>
            <a:lvl1pPr>
              <a:defRPr>
                <a:solidFill>
                  <a:schemeClr val="accent4"/>
                </a:solidFill>
              </a:defRPr>
            </a:lvl1pPr>
          </a:lstStyle>
          <a:p>
            <a:fld id="{86CB4B4D-7CA3-9044-876B-883B54F8677D}" type="slidenum">
              <a:t>‹#›</a:t>
            </a:fld>
            <a:endParaRPr/>
          </a:p>
        </p:txBody>
      </p:sp>
      <p:sp>
        <p:nvSpPr>
          <p:cNvPr id="376" name="Brødtekst nivå én…"/>
          <p:cNvSpPr txBox="1">
            <a:spLocks noGrp="1"/>
          </p:cNvSpPr>
          <p:nvPr>
            <p:ph type="body" sz="half" idx="1"/>
          </p:nvPr>
        </p:nvSpPr>
        <p:spPr>
          <a:xfrm>
            <a:off x="650240" y="1871998"/>
            <a:ext cx="5670001" cy="6556228"/>
          </a:xfrm>
          <a:prstGeom prst="rect">
            <a:avLst/>
          </a:prstGeom>
        </p:spPr>
        <p:txBody>
          <a:bodyPr>
            <a:normAutofit/>
          </a:bodyPr>
          <a:lstStyle/>
          <a:p>
            <a:r>
              <a:t>Brødtekst nivå én</a:t>
            </a:r>
          </a:p>
          <a:p>
            <a:pPr lvl="1"/>
            <a:r>
              <a:t>Brødtekst nivå to</a:t>
            </a:r>
          </a:p>
          <a:p>
            <a:pPr lvl="2"/>
            <a:r>
              <a:t>Brødtekst nivå tre</a:t>
            </a:r>
          </a:p>
          <a:p>
            <a:pPr lvl="3"/>
            <a:r>
              <a:t>Brødtekst nivå fire</a:t>
            </a:r>
          </a:p>
          <a:p>
            <a:pPr lvl="4"/>
            <a:r>
              <a:t>Brødtekst nivå fem</a:t>
            </a:r>
          </a:p>
        </p:txBody>
      </p:sp>
      <p:sp>
        <p:nvSpPr>
          <p:cNvPr id="377" name="Text Placeholder 8"/>
          <p:cNvSpPr>
            <a:spLocks noGrp="1"/>
          </p:cNvSpPr>
          <p:nvPr>
            <p:ph type="body" sz="quarter" idx="22" hasCustomPrompt="1"/>
          </p:nvPr>
        </p:nvSpPr>
        <p:spPr>
          <a:xfrm>
            <a:off x="665999" y="9155752"/>
            <a:ext cx="4900298" cy="176973"/>
          </a:xfrm>
          <a:prstGeom prst="rect">
            <a:avLst/>
          </a:prstGeom>
        </p:spPr>
        <p:txBody>
          <a:bodyPr>
            <a:normAutofit/>
          </a:bodyPr>
          <a:lstStyle>
            <a:lvl1pPr marL="0" indent="0">
              <a:lnSpc>
                <a:spcPct val="100000"/>
              </a:lnSpc>
              <a:buChar char="​"/>
              <a:defRPr sz="1100" b="0">
                <a:solidFill>
                  <a:schemeClr val="accent4"/>
                </a:solidFill>
              </a:defRPr>
            </a:lvl1pPr>
          </a:lstStyle>
          <a:p>
            <a:r>
              <a:t>Bildekreditering</a:t>
            </a:r>
          </a:p>
        </p:txBody>
      </p:sp>
    </p:spTree>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tx">
  <p:cSld name="Tittel med logo">
    <p:spTree>
      <p:nvGrpSpPr>
        <p:cNvPr id="1" name=""/>
        <p:cNvGrpSpPr/>
        <p:nvPr/>
      </p:nvGrpSpPr>
      <p:grpSpPr>
        <a:xfrm>
          <a:off x="0" y="0"/>
          <a:ext cx="0" cy="0"/>
          <a:chOff x="0" y="0"/>
          <a:chExt cx="0" cy="0"/>
        </a:xfrm>
      </p:grpSpPr>
      <p:sp>
        <p:nvSpPr>
          <p:cNvPr id="384" name="Titteltekst"/>
          <p:cNvSpPr txBox="1">
            <a:spLocks noGrp="1"/>
          </p:cNvSpPr>
          <p:nvPr>
            <p:ph type="title"/>
          </p:nvPr>
        </p:nvSpPr>
        <p:spPr>
          <a:prstGeom prst="rect">
            <a:avLst/>
          </a:prstGeom>
        </p:spPr>
        <p:txBody>
          <a:bodyPr/>
          <a:lstStyle>
            <a:lvl1pPr>
              <a:defRPr>
                <a:solidFill>
                  <a:srgbClr val="EB0000"/>
                </a:solidFill>
              </a:defRPr>
            </a:lvl1pPr>
          </a:lstStyle>
          <a:p>
            <a:r>
              <a:t>Titteltekst</a:t>
            </a:r>
          </a:p>
        </p:txBody>
      </p:sp>
      <p:pic>
        <p:nvPicPr>
          <p:cNvPr id="385" name="Bilde 2" descr="Bilde 2"/>
          <p:cNvPicPr>
            <a:picLocks noChangeAspect="1"/>
          </p:cNvPicPr>
          <p:nvPr/>
        </p:nvPicPr>
        <p:blipFill>
          <a:blip r:embed="rId2"/>
          <a:stretch>
            <a:fillRect/>
          </a:stretch>
        </p:blipFill>
        <p:spPr>
          <a:xfrm>
            <a:off x="584" y="7898473"/>
            <a:ext cx="10462447" cy="1864595"/>
          </a:xfrm>
          <a:prstGeom prst="rect">
            <a:avLst/>
          </a:prstGeom>
          <a:ln w="12700">
            <a:miter lim="400000"/>
          </a:ln>
        </p:spPr>
      </p:pic>
      <p:sp>
        <p:nvSpPr>
          <p:cNvPr id="386" name="Lysbildenumm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tx">
  <p:cSld name="Tittel">
    <p:spTree>
      <p:nvGrpSpPr>
        <p:cNvPr id="1" name=""/>
        <p:cNvGrpSpPr/>
        <p:nvPr/>
      </p:nvGrpSpPr>
      <p:grpSpPr>
        <a:xfrm>
          <a:off x="0" y="0"/>
          <a:ext cx="0" cy="0"/>
          <a:chOff x="0" y="0"/>
          <a:chExt cx="0" cy="0"/>
        </a:xfrm>
      </p:grpSpPr>
      <p:sp>
        <p:nvSpPr>
          <p:cNvPr id="393" name="Titteltekst"/>
          <p:cNvSpPr txBox="1">
            <a:spLocks noGrp="1"/>
          </p:cNvSpPr>
          <p:nvPr>
            <p:ph type="title"/>
          </p:nvPr>
        </p:nvSpPr>
        <p:spPr>
          <a:xfrm>
            <a:off x="665999" y="667244"/>
            <a:ext cx="11688562" cy="2841405"/>
          </a:xfrm>
          <a:prstGeom prst="rect">
            <a:avLst/>
          </a:prstGeom>
        </p:spPr>
        <p:txBody>
          <a:bodyPr/>
          <a:lstStyle>
            <a:lvl1pPr>
              <a:defRPr>
                <a:solidFill>
                  <a:srgbClr val="EB0000"/>
                </a:solidFill>
              </a:defRPr>
            </a:lvl1pPr>
          </a:lstStyle>
          <a:p>
            <a:r>
              <a:t>Titteltekst</a:t>
            </a:r>
          </a:p>
        </p:txBody>
      </p:sp>
      <p:sp>
        <p:nvSpPr>
          <p:cNvPr id="394" name="Lysbildenummer"/>
          <p:cNvSpPr txBox="1">
            <a:spLocks noGrp="1"/>
          </p:cNvSpPr>
          <p:nvPr>
            <p:ph type="sldNum" sz="quarter" idx="2"/>
          </p:nvPr>
        </p:nvSpPr>
        <p:spPr>
          <a:xfrm>
            <a:off x="6191808" y="9155752"/>
            <a:ext cx="127001" cy="147831"/>
          </a:xfrm>
          <a:prstGeom prst="rect">
            <a:avLst/>
          </a:prstGeom>
        </p:spPr>
        <p:txBody>
          <a:bodyPr/>
          <a:lstStyle>
            <a:lvl1pPr>
              <a:defRPr>
                <a:solidFill>
                  <a:srgbClr val="EB0000"/>
                </a:solidFill>
              </a:defRPr>
            </a:lvl1pPr>
          </a:lstStyle>
          <a:p>
            <a:fld id="{86CB4B4D-7CA3-9044-876B-883B54F8677D}" type="slidenum">
              <a:t>‹#›</a:t>
            </a:fld>
            <a:endParaRPr/>
          </a:p>
        </p:txBody>
      </p:sp>
    </p:spTree>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tx">
  <p:cSld name="Tittel med farget bakgrunn">
    <p:bg>
      <p:bgPr>
        <a:solidFill>
          <a:srgbClr val="EB0000"/>
        </a:solidFill>
        <a:effectLst/>
      </p:bgPr>
    </p:bg>
    <p:spTree>
      <p:nvGrpSpPr>
        <p:cNvPr id="1" name=""/>
        <p:cNvGrpSpPr/>
        <p:nvPr/>
      </p:nvGrpSpPr>
      <p:grpSpPr>
        <a:xfrm>
          <a:off x="0" y="0"/>
          <a:ext cx="0" cy="0"/>
          <a:chOff x="0" y="0"/>
          <a:chExt cx="0" cy="0"/>
        </a:xfrm>
      </p:grpSpPr>
      <p:sp>
        <p:nvSpPr>
          <p:cNvPr id="401" name="Titteltekst"/>
          <p:cNvSpPr txBox="1">
            <a:spLocks noGrp="1"/>
          </p:cNvSpPr>
          <p:nvPr>
            <p:ph type="title"/>
          </p:nvPr>
        </p:nvSpPr>
        <p:spPr>
          <a:xfrm>
            <a:off x="665999" y="667244"/>
            <a:ext cx="11688562" cy="2841405"/>
          </a:xfrm>
          <a:prstGeom prst="rect">
            <a:avLst/>
          </a:prstGeom>
        </p:spPr>
        <p:txBody>
          <a:bodyPr/>
          <a:lstStyle>
            <a:lvl1pPr>
              <a:defRPr>
                <a:solidFill>
                  <a:srgbClr val="FFFFFF"/>
                </a:solidFill>
              </a:defRPr>
            </a:lvl1pPr>
          </a:lstStyle>
          <a:p>
            <a:r>
              <a:t>Titteltekst</a:t>
            </a:r>
          </a:p>
        </p:txBody>
      </p:sp>
      <p:sp>
        <p:nvSpPr>
          <p:cNvPr id="402" name="Lysbildenummer"/>
          <p:cNvSpPr txBox="1">
            <a:spLocks noGrp="1"/>
          </p:cNvSpPr>
          <p:nvPr>
            <p:ph type="sldNum" sz="quarter" idx="2"/>
          </p:nvPr>
        </p:nvSpPr>
        <p:spPr>
          <a:xfrm>
            <a:off x="6191808" y="9155752"/>
            <a:ext cx="127001" cy="147831"/>
          </a:xfrm>
          <a:prstGeom prst="rect">
            <a:avLst/>
          </a:prstGeom>
        </p:spPr>
        <p:txBody>
          <a:bodyPr/>
          <a:lstStyle>
            <a:lvl1pPr>
              <a:defRPr>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x">
  <p:cSld name="Tittel, undertittel og tekst">
    <p:spTree>
      <p:nvGrpSpPr>
        <p:cNvPr id="1" name=""/>
        <p:cNvGrpSpPr/>
        <p:nvPr/>
      </p:nvGrpSpPr>
      <p:grpSpPr>
        <a:xfrm>
          <a:off x="0" y="0"/>
          <a:ext cx="0" cy="0"/>
          <a:chOff x="0" y="0"/>
          <a:chExt cx="0" cy="0"/>
        </a:xfrm>
      </p:grpSpPr>
      <p:sp>
        <p:nvSpPr>
          <p:cNvPr id="409" name="Titteltekst"/>
          <p:cNvSpPr txBox="1">
            <a:spLocks noGrp="1"/>
          </p:cNvSpPr>
          <p:nvPr>
            <p:ph type="title"/>
          </p:nvPr>
        </p:nvSpPr>
        <p:spPr>
          <a:xfrm>
            <a:off x="650240" y="621816"/>
            <a:ext cx="11671201" cy="942617"/>
          </a:xfrm>
          <a:prstGeom prst="rect">
            <a:avLst/>
          </a:prstGeom>
        </p:spPr>
        <p:txBody>
          <a:bodyPr/>
          <a:lstStyle>
            <a:lvl1pPr>
              <a:lnSpc>
                <a:spcPts val="3400"/>
              </a:lnSpc>
              <a:defRPr sz="2300">
                <a:solidFill>
                  <a:srgbClr val="EB0000"/>
                </a:solidFill>
              </a:defRPr>
            </a:lvl1pPr>
          </a:lstStyle>
          <a:p>
            <a:r>
              <a:t>Titteltekst</a:t>
            </a:r>
          </a:p>
        </p:txBody>
      </p:sp>
      <p:sp>
        <p:nvSpPr>
          <p:cNvPr id="410" name="Lysbildenummer"/>
          <p:cNvSpPr txBox="1">
            <a:spLocks noGrp="1"/>
          </p:cNvSpPr>
          <p:nvPr>
            <p:ph type="sldNum" sz="quarter" idx="2"/>
          </p:nvPr>
        </p:nvSpPr>
        <p:spPr>
          <a:xfrm>
            <a:off x="6193239" y="9155752"/>
            <a:ext cx="127001" cy="147831"/>
          </a:xfrm>
          <a:prstGeom prst="rect">
            <a:avLst/>
          </a:prstGeom>
        </p:spPr>
        <p:txBody>
          <a:bodyPr/>
          <a:lstStyle>
            <a:lvl1pPr>
              <a:defRPr>
                <a:solidFill>
                  <a:srgbClr val="EB0000"/>
                </a:solidFill>
              </a:defRPr>
            </a:lvl1pPr>
          </a:lstStyle>
          <a:p>
            <a:fld id="{86CB4B4D-7CA3-9044-876B-883B54F8677D}" type="slidenum">
              <a:t>‹#›</a:t>
            </a:fld>
            <a:endParaRPr/>
          </a:p>
        </p:txBody>
      </p:sp>
      <p:sp>
        <p:nvSpPr>
          <p:cNvPr id="411" name="Brødtekst nivå én…"/>
          <p:cNvSpPr txBox="1">
            <a:spLocks noGrp="1"/>
          </p:cNvSpPr>
          <p:nvPr>
            <p:ph type="body" sz="quarter" idx="1" hasCustomPrompt="1"/>
          </p:nvPr>
        </p:nvSpPr>
        <p:spPr>
          <a:xfrm>
            <a:off x="650240" y="1871996"/>
            <a:ext cx="2664000" cy="6559201"/>
          </a:xfrm>
          <a:prstGeom prst="rect">
            <a:avLst/>
          </a:prstGeom>
        </p:spPr>
        <p:txBody>
          <a:bodyPr>
            <a:normAutofit/>
          </a:bodyPr>
          <a:lstStyle>
            <a:lvl1pPr marL="0" indent="0">
              <a:buChar char="​"/>
              <a:defRPr b="0"/>
            </a:lvl1pPr>
            <a:lvl2pPr marL="377825" indent="-377825">
              <a:buChar char="•"/>
              <a:defRPr b="0"/>
            </a:lvl2pPr>
            <a:lvl3pPr>
              <a:defRPr b="0"/>
            </a:lvl3pPr>
            <a:lvl4pPr>
              <a:defRPr b="0"/>
            </a:lvl4pPr>
            <a:lvl5pPr>
              <a:defRPr b="0"/>
            </a:lvl5pPr>
          </a:lstStyle>
          <a:p>
            <a:r>
              <a:t>Undertittel</a:t>
            </a:r>
          </a:p>
          <a:p>
            <a:pPr lvl="1"/>
            <a:endParaRPr/>
          </a:p>
          <a:p>
            <a:pPr lvl="2"/>
            <a:endParaRPr/>
          </a:p>
          <a:p>
            <a:pPr lvl="3"/>
            <a:endParaRPr/>
          </a:p>
          <a:p>
            <a:pPr lvl="4"/>
            <a:endParaRPr/>
          </a:p>
        </p:txBody>
      </p:sp>
    </p:spTree>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x">
  <p:cSld name="Bullets">
    <p:spTree>
      <p:nvGrpSpPr>
        <p:cNvPr id="1" name=""/>
        <p:cNvGrpSpPr/>
        <p:nvPr/>
      </p:nvGrpSpPr>
      <p:grpSpPr>
        <a:xfrm>
          <a:off x="0" y="0"/>
          <a:ext cx="0" cy="0"/>
          <a:chOff x="0" y="0"/>
          <a:chExt cx="0" cy="0"/>
        </a:xfrm>
      </p:grpSpPr>
      <p:sp>
        <p:nvSpPr>
          <p:cNvPr id="418" name="Titteltekst"/>
          <p:cNvSpPr txBox="1">
            <a:spLocks noGrp="1"/>
          </p:cNvSpPr>
          <p:nvPr>
            <p:ph type="title"/>
          </p:nvPr>
        </p:nvSpPr>
        <p:spPr>
          <a:xfrm>
            <a:off x="650240" y="621816"/>
            <a:ext cx="11671201" cy="942617"/>
          </a:xfrm>
          <a:prstGeom prst="rect">
            <a:avLst/>
          </a:prstGeom>
        </p:spPr>
        <p:txBody>
          <a:bodyPr/>
          <a:lstStyle>
            <a:lvl1pPr>
              <a:lnSpc>
                <a:spcPts val="3400"/>
              </a:lnSpc>
              <a:defRPr sz="2300">
                <a:solidFill>
                  <a:srgbClr val="EB0000"/>
                </a:solidFill>
              </a:defRPr>
            </a:lvl1pPr>
          </a:lstStyle>
          <a:p>
            <a:r>
              <a:t>Titteltekst</a:t>
            </a:r>
          </a:p>
        </p:txBody>
      </p:sp>
      <p:sp>
        <p:nvSpPr>
          <p:cNvPr id="419" name="Lysbildenummer"/>
          <p:cNvSpPr txBox="1">
            <a:spLocks noGrp="1"/>
          </p:cNvSpPr>
          <p:nvPr>
            <p:ph type="sldNum" sz="quarter" idx="2"/>
          </p:nvPr>
        </p:nvSpPr>
        <p:spPr>
          <a:xfrm>
            <a:off x="6191808" y="9155752"/>
            <a:ext cx="127001" cy="147831"/>
          </a:xfrm>
          <a:prstGeom prst="rect">
            <a:avLst/>
          </a:prstGeom>
        </p:spPr>
        <p:txBody>
          <a:bodyPr/>
          <a:lstStyle>
            <a:lvl1pPr>
              <a:defRPr>
                <a:solidFill>
                  <a:srgbClr val="EB0000"/>
                </a:solidFill>
              </a:defRPr>
            </a:lvl1pPr>
          </a:lstStyle>
          <a:p>
            <a:fld id="{86CB4B4D-7CA3-9044-876B-883B54F8677D}" type="slidenum">
              <a:t>‹#›</a:t>
            </a:fld>
            <a:endParaRPr/>
          </a:p>
        </p:txBody>
      </p:sp>
      <p:sp>
        <p:nvSpPr>
          <p:cNvPr id="420" name="Brødtekst nivå én…"/>
          <p:cNvSpPr txBox="1">
            <a:spLocks noGrp="1"/>
          </p:cNvSpPr>
          <p:nvPr>
            <p:ph type="body" idx="1"/>
          </p:nvPr>
        </p:nvSpPr>
        <p:spPr>
          <a:xfrm>
            <a:off x="3247200" y="1871998"/>
            <a:ext cx="9074240" cy="6556228"/>
          </a:xfrm>
          <a:prstGeom prst="rect">
            <a:avLst/>
          </a:prstGeom>
        </p:spPr>
        <p:txBody>
          <a:bodyPr>
            <a:normAutofit/>
          </a:bodyPr>
          <a:lstStyle/>
          <a:p>
            <a:r>
              <a:t>Brødtekst nivå én</a:t>
            </a:r>
          </a:p>
          <a:p>
            <a:pPr lvl="1"/>
            <a:r>
              <a:t>Brødtekst nivå to</a:t>
            </a:r>
          </a:p>
          <a:p>
            <a:pPr lvl="2"/>
            <a:r>
              <a:t>Brødtekst nivå tre</a:t>
            </a:r>
          </a:p>
          <a:p>
            <a:pPr lvl="3"/>
            <a:r>
              <a:t>Brødtekst nivå fire</a:t>
            </a:r>
          </a:p>
          <a:p>
            <a:pPr lvl="4"/>
            <a:r>
              <a:t>Brødtekst nivå fem</a:t>
            </a:r>
          </a:p>
        </p:txBody>
      </p:sp>
    </p:spTree>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x">
  <p:cSld name="Title and Content">
    <p:spTree>
      <p:nvGrpSpPr>
        <p:cNvPr id="1" name=""/>
        <p:cNvGrpSpPr/>
        <p:nvPr/>
      </p:nvGrpSpPr>
      <p:grpSpPr>
        <a:xfrm>
          <a:off x="0" y="0"/>
          <a:ext cx="0" cy="0"/>
          <a:chOff x="0" y="0"/>
          <a:chExt cx="0" cy="0"/>
        </a:xfrm>
      </p:grpSpPr>
      <p:sp>
        <p:nvSpPr>
          <p:cNvPr id="427" name="Titteltekst"/>
          <p:cNvSpPr txBox="1">
            <a:spLocks noGrp="1"/>
          </p:cNvSpPr>
          <p:nvPr>
            <p:ph type="title"/>
          </p:nvPr>
        </p:nvSpPr>
        <p:spPr>
          <a:xfrm>
            <a:off x="650240" y="621816"/>
            <a:ext cx="11671201" cy="942617"/>
          </a:xfrm>
          <a:prstGeom prst="rect">
            <a:avLst/>
          </a:prstGeom>
        </p:spPr>
        <p:txBody>
          <a:bodyPr/>
          <a:lstStyle>
            <a:lvl1pPr>
              <a:lnSpc>
                <a:spcPts val="3400"/>
              </a:lnSpc>
              <a:defRPr sz="2300">
                <a:solidFill>
                  <a:srgbClr val="EB0000"/>
                </a:solidFill>
              </a:defRPr>
            </a:lvl1pPr>
          </a:lstStyle>
          <a:p>
            <a:r>
              <a:t>Titteltekst</a:t>
            </a:r>
          </a:p>
        </p:txBody>
      </p:sp>
      <p:sp>
        <p:nvSpPr>
          <p:cNvPr id="428" name="Lysbildenummer"/>
          <p:cNvSpPr txBox="1">
            <a:spLocks noGrp="1"/>
          </p:cNvSpPr>
          <p:nvPr>
            <p:ph type="sldNum" sz="quarter" idx="2"/>
          </p:nvPr>
        </p:nvSpPr>
        <p:spPr>
          <a:xfrm>
            <a:off x="6191808" y="9155752"/>
            <a:ext cx="127001" cy="147831"/>
          </a:xfrm>
          <a:prstGeom prst="rect">
            <a:avLst/>
          </a:prstGeom>
        </p:spPr>
        <p:txBody>
          <a:bodyPr/>
          <a:lstStyle>
            <a:lvl1pPr>
              <a:defRPr>
                <a:solidFill>
                  <a:srgbClr val="EB0000"/>
                </a:solidFill>
              </a:defRPr>
            </a:lvl1pPr>
          </a:lstStyle>
          <a:p>
            <a:fld id="{86CB4B4D-7CA3-9044-876B-883B54F8677D}" type="slidenum">
              <a:t>‹#›</a:t>
            </a:fld>
            <a:endParaRPr/>
          </a:p>
        </p:txBody>
      </p:sp>
      <p:sp>
        <p:nvSpPr>
          <p:cNvPr id="429" name="Brødtekst nivå én…"/>
          <p:cNvSpPr txBox="1">
            <a:spLocks noGrp="1"/>
          </p:cNvSpPr>
          <p:nvPr>
            <p:ph type="body" idx="1"/>
          </p:nvPr>
        </p:nvSpPr>
        <p:spPr>
          <a:xfrm>
            <a:off x="650240" y="1871997"/>
            <a:ext cx="11671201" cy="6556228"/>
          </a:xfrm>
          <a:prstGeom prst="rect">
            <a:avLst/>
          </a:prstGeom>
        </p:spPr>
        <p:txBody>
          <a:bodyPr>
            <a:normAutofit/>
          </a:bodyPr>
          <a:lstStyle>
            <a:lvl1pPr marL="0" indent="0">
              <a:buChar char="​"/>
              <a:defRPr b="0"/>
            </a:lvl1pPr>
            <a:lvl2pPr marL="388938" indent="-388938">
              <a:buChar char="•"/>
              <a:defRPr b="0"/>
            </a:lvl2pPr>
            <a:lvl3pPr>
              <a:defRPr b="0"/>
            </a:lvl3pPr>
            <a:lvl4pPr>
              <a:defRPr b="0"/>
            </a:lvl4pPr>
            <a:lvl5pPr>
              <a:defRPr b="0"/>
            </a:lvl5pPr>
          </a:lstStyle>
          <a:p>
            <a:r>
              <a:t>Brødtekst nivå én</a:t>
            </a:r>
          </a:p>
          <a:p>
            <a:pPr lvl="1"/>
            <a:r>
              <a:t>Brødtekst nivå to</a:t>
            </a:r>
          </a:p>
          <a:p>
            <a:pPr lvl="2"/>
            <a:r>
              <a:t>Brødtekst nivå tre</a:t>
            </a:r>
          </a:p>
          <a:p>
            <a:pPr lvl="3"/>
            <a:r>
              <a:t>Brødtekst nivå fire</a:t>
            </a:r>
          </a:p>
          <a:p>
            <a:pPr lvl="4"/>
            <a:r>
              <a:t>Brødtekst nivå fem</a:t>
            </a:r>
          </a:p>
        </p:txBody>
      </p:sp>
    </p:spTree>
  </p:cSld>
  <p:clrMapOvr>
    <a:masterClrMapping/>
  </p:clrMapOvr>
  <p:transition spd="med"/>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x">
  <p:cSld name="Two Content">
    <p:spTree>
      <p:nvGrpSpPr>
        <p:cNvPr id="1" name=""/>
        <p:cNvGrpSpPr/>
        <p:nvPr/>
      </p:nvGrpSpPr>
      <p:grpSpPr>
        <a:xfrm>
          <a:off x="0" y="0"/>
          <a:ext cx="0" cy="0"/>
          <a:chOff x="0" y="0"/>
          <a:chExt cx="0" cy="0"/>
        </a:xfrm>
      </p:grpSpPr>
      <p:sp>
        <p:nvSpPr>
          <p:cNvPr id="436" name="Brødtekst nivå én…"/>
          <p:cNvSpPr txBox="1">
            <a:spLocks noGrp="1"/>
          </p:cNvSpPr>
          <p:nvPr>
            <p:ph type="body" sz="half" idx="1"/>
          </p:nvPr>
        </p:nvSpPr>
        <p:spPr>
          <a:xfrm>
            <a:off x="650240" y="1871998"/>
            <a:ext cx="5670001" cy="6556228"/>
          </a:xfrm>
          <a:prstGeom prst="rect">
            <a:avLst/>
          </a:prstGeom>
        </p:spPr>
        <p:txBody>
          <a:bodyPr>
            <a:normAutofit/>
          </a:bodyPr>
          <a:lstStyle>
            <a:lvl1pPr marL="0" indent="0">
              <a:buChar char="​"/>
              <a:defRPr b="0"/>
            </a:lvl1pPr>
            <a:lvl2pPr marL="388938" indent="-388938">
              <a:buChar char="•"/>
              <a:defRPr b="0"/>
            </a:lvl2pPr>
            <a:lvl3pPr>
              <a:defRPr b="0"/>
            </a:lvl3pPr>
            <a:lvl4pPr>
              <a:defRPr b="0"/>
            </a:lvl4pPr>
            <a:lvl5pPr>
              <a:defRPr b="0"/>
            </a:lvl5pPr>
          </a:lstStyle>
          <a:p>
            <a:r>
              <a:t>Brødtekst nivå én</a:t>
            </a:r>
          </a:p>
          <a:p>
            <a:pPr lvl="1"/>
            <a:r>
              <a:t>Brødtekst nivå to</a:t>
            </a:r>
          </a:p>
          <a:p>
            <a:pPr lvl="2"/>
            <a:r>
              <a:t>Brødtekst nivå tre</a:t>
            </a:r>
          </a:p>
          <a:p>
            <a:pPr lvl="3"/>
            <a:r>
              <a:t>Brødtekst nivå fire</a:t>
            </a:r>
          </a:p>
          <a:p>
            <a:pPr lvl="4"/>
            <a:r>
              <a:t>Brødtekst nivå fem</a:t>
            </a:r>
          </a:p>
        </p:txBody>
      </p:sp>
      <p:sp>
        <p:nvSpPr>
          <p:cNvPr id="437" name="Titteltekst"/>
          <p:cNvSpPr txBox="1">
            <a:spLocks noGrp="1"/>
          </p:cNvSpPr>
          <p:nvPr>
            <p:ph type="title"/>
          </p:nvPr>
        </p:nvSpPr>
        <p:spPr>
          <a:xfrm>
            <a:off x="650240" y="621816"/>
            <a:ext cx="11671201" cy="942617"/>
          </a:xfrm>
          <a:prstGeom prst="rect">
            <a:avLst/>
          </a:prstGeom>
        </p:spPr>
        <p:txBody>
          <a:bodyPr/>
          <a:lstStyle>
            <a:lvl1pPr>
              <a:lnSpc>
                <a:spcPts val="3400"/>
              </a:lnSpc>
              <a:defRPr sz="2300">
                <a:solidFill>
                  <a:srgbClr val="EB0000"/>
                </a:solidFill>
              </a:defRPr>
            </a:lvl1pPr>
          </a:lstStyle>
          <a:p>
            <a:r>
              <a:t>Titteltekst</a:t>
            </a:r>
          </a:p>
        </p:txBody>
      </p:sp>
      <p:sp>
        <p:nvSpPr>
          <p:cNvPr id="438" name="Lysbildenummer"/>
          <p:cNvSpPr txBox="1">
            <a:spLocks noGrp="1"/>
          </p:cNvSpPr>
          <p:nvPr>
            <p:ph type="sldNum" sz="quarter" idx="2"/>
          </p:nvPr>
        </p:nvSpPr>
        <p:spPr>
          <a:xfrm>
            <a:off x="6193239" y="9155752"/>
            <a:ext cx="127001" cy="147831"/>
          </a:xfrm>
          <a:prstGeom prst="rect">
            <a:avLst/>
          </a:prstGeom>
        </p:spPr>
        <p:txBody>
          <a:bodyPr/>
          <a:lstStyle>
            <a:lvl1pPr>
              <a:defRPr>
                <a:solidFill>
                  <a:srgbClr val="EB0000"/>
                </a:solidFill>
              </a:defRPr>
            </a:lvl1pPr>
          </a:lstStyle>
          <a:p>
            <a:fld id="{86CB4B4D-7CA3-9044-876B-883B54F8677D}" type="slidenum">
              <a:t>‹#›</a:t>
            </a:fld>
            <a:endParaRPr/>
          </a:p>
        </p:txBody>
      </p:sp>
    </p:spTree>
  </p:cSld>
  <p:clrMapOvr>
    <a:masterClrMapping/>
  </p:clrMapOvr>
  <p:transition spd="med"/>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x">
  <p:cSld name="Utfallende bilde">
    <p:spTree>
      <p:nvGrpSpPr>
        <p:cNvPr id="1" name=""/>
        <p:cNvGrpSpPr/>
        <p:nvPr/>
      </p:nvGrpSpPr>
      <p:grpSpPr>
        <a:xfrm>
          <a:off x="0" y="0"/>
          <a:ext cx="0" cy="0"/>
          <a:chOff x="0" y="0"/>
          <a:chExt cx="0" cy="0"/>
        </a:xfrm>
      </p:grpSpPr>
      <p:sp>
        <p:nvSpPr>
          <p:cNvPr id="445" name="Picture Placeholder 6"/>
          <p:cNvSpPr>
            <a:spLocks noGrp="1"/>
          </p:cNvSpPr>
          <p:nvPr>
            <p:ph type="pic" idx="21"/>
          </p:nvPr>
        </p:nvSpPr>
        <p:spPr>
          <a:xfrm>
            <a:off x="0" y="0"/>
            <a:ext cx="13004800" cy="9753600"/>
          </a:xfrm>
          <a:prstGeom prst="rect">
            <a:avLst/>
          </a:prstGeom>
        </p:spPr>
        <p:txBody>
          <a:bodyPr lIns="91439" tIns="45719" rIns="91439" bIns="45719"/>
          <a:lstStyle/>
          <a:p>
            <a:endParaRPr/>
          </a:p>
        </p:txBody>
      </p:sp>
      <p:sp>
        <p:nvSpPr>
          <p:cNvPr id="446" name="Titteltekst"/>
          <p:cNvSpPr txBox="1">
            <a:spLocks noGrp="1"/>
          </p:cNvSpPr>
          <p:nvPr>
            <p:ph type="title"/>
          </p:nvPr>
        </p:nvSpPr>
        <p:spPr>
          <a:xfrm>
            <a:off x="665999" y="667244"/>
            <a:ext cx="11688562" cy="2841405"/>
          </a:xfrm>
          <a:prstGeom prst="rect">
            <a:avLst/>
          </a:prstGeom>
        </p:spPr>
        <p:txBody>
          <a:bodyPr/>
          <a:lstStyle>
            <a:lvl1pPr>
              <a:defRPr>
                <a:solidFill>
                  <a:srgbClr val="FFFFFF"/>
                </a:solidFill>
              </a:defRPr>
            </a:lvl1pPr>
          </a:lstStyle>
          <a:p>
            <a:r>
              <a:t>Titteltekst</a:t>
            </a:r>
          </a:p>
        </p:txBody>
      </p:sp>
      <p:sp>
        <p:nvSpPr>
          <p:cNvPr id="447" name="Lysbildenummer"/>
          <p:cNvSpPr txBox="1">
            <a:spLocks noGrp="1"/>
          </p:cNvSpPr>
          <p:nvPr>
            <p:ph type="sldNum" sz="quarter" idx="2"/>
          </p:nvPr>
        </p:nvSpPr>
        <p:spPr>
          <a:xfrm>
            <a:off x="6191808" y="9155752"/>
            <a:ext cx="127001" cy="147831"/>
          </a:xfrm>
          <a:prstGeom prst="rect">
            <a:avLst/>
          </a:prstGeom>
        </p:spPr>
        <p:txBody>
          <a:bodyPr/>
          <a:lstStyle>
            <a:lvl1pPr>
              <a:defRPr>
                <a:solidFill>
                  <a:srgbClr val="FFFFFF"/>
                </a:solidFill>
              </a:defRPr>
            </a:lvl1pPr>
          </a:lstStyle>
          <a:p>
            <a:fld id="{86CB4B4D-7CA3-9044-876B-883B54F8677D}" type="slidenum">
              <a:t>‹#›</a:t>
            </a:fld>
            <a:endParaRPr/>
          </a:p>
        </p:txBody>
      </p:sp>
      <p:sp>
        <p:nvSpPr>
          <p:cNvPr id="448" name="Brødtekst nivå én…"/>
          <p:cNvSpPr txBox="1">
            <a:spLocks noGrp="1"/>
          </p:cNvSpPr>
          <p:nvPr>
            <p:ph type="body" sz="quarter" idx="1" hasCustomPrompt="1"/>
          </p:nvPr>
        </p:nvSpPr>
        <p:spPr>
          <a:xfrm>
            <a:off x="665999" y="9155752"/>
            <a:ext cx="4900297" cy="176973"/>
          </a:xfrm>
          <a:prstGeom prst="rect">
            <a:avLst/>
          </a:prstGeom>
        </p:spPr>
        <p:txBody>
          <a:bodyPr>
            <a:normAutofit/>
          </a:bodyPr>
          <a:lstStyle>
            <a:lvl1pPr marL="0" indent="0">
              <a:lnSpc>
                <a:spcPct val="100000"/>
              </a:lnSpc>
              <a:buChar char="​"/>
              <a:defRPr sz="1100" b="0">
                <a:solidFill>
                  <a:srgbClr val="FFFFFF"/>
                </a:solidFill>
              </a:defRPr>
            </a:lvl1pPr>
            <a:lvl2pPr>
              <a:lnSpc>
                <a:spcPct val="100000"/>
              </a:lnSpc>
              <a:defRPr sz="1100" b="0">
                <a:solidFill>
                  <a:srgbClr val="FFFFFF"/>
                </a:solidFill>
              </a:defRPr>
            </a:lvl2pPr>
            <a:lvl3pPr marL="388938" indent="-388938">
              <a:lnSpc>
                <a:spcPct val="100000"/>
              </a:lnSpc>
              <a:defRPr sz="1100" b="0">
                <a:solidFill>
                  <a:srgbClr val="FFFFFF"/>
                </a:solidFill>
              </a:defRPr>
            </a:lvl3pPr>
            <a:lvl4pPr>
              <a:lnSpc>
                <a:spcPct val="100000"/>
              </a:lnSpc>
              <a:defRPr sz="1100" b="0">
                <a:solidFill>
                  <a:srgbClr val="FFFFFF"/>
                </a:solidFill>
              </a:defRPr>
            </a:lvl4pPr>
            <a:lvl5pPr>
              <a:lnSpc>
                <a:spcPct val="100000"/>
              </a:lnSpc>
              <a:defRPr sz="1100" b="0">
                <a:solidFill>
                  <a:srgbClr val="FFFFFF"/>
                </a:solidFill>
              </a:defRPr>
            </a:lvl5pPr>
          </a:lstStyle>
          <a:p>
            <a:r>
              <a:t>Bildekreditering</a:t>
            </a:r>
          </a:p>
          <a:p>
            <a:pPr lvl="1"/>
            <a:endParaRPr/>
          </a:p>
          <a:p>
            <a:pPr lvl="2"/>
            <a:endParaRPr/>
          </a:p>
          <a:p>
            <a:pPr lvl="3"/>
            <a:endParaRPr/>
          </a:p>
          <a:p>
            <a:pPr lvl="4"/>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Bullets">
    <p:spTree>
      <p:nvGrpSpPr>
        <p:cNvPr id="1" name=""/>
        <p:cNvGrpSpPr/>
        <p:nvPr/>
      </p:nvGrpSpPr>
      <p:grpSpPr>
        <a:xfrm>
          <a:off x="0" y="0"/>
          <a:ext cx="0" cy="0"/>
          <a:chOff x="0" y="0"/>
          <a:chExt cx="0" cy="0"/>
        </a:xfrm>
      </p:grpSpPr>
      <p:sp>
        <p:nvSpPr>
          <p:cNvPr id="45" name="Titteltekst"/>
          <p:cNvSpPr txBox="1">
            <a:spLocks noGrp="1"/>
          </p:cNvSpPr>
          <p:nvPr>
            <p:ph type="title"/>
          </p:nvPr>
        </p:nvSpPr>
        <p:spPr>
          <a:xfrm>
            <a:off x="650240" y="621816"/>
            <a:ext cx="11671201" cy="942617"/>
          </a:xfrm>
          <a:prstGeom prst="rect">
            <a:avLst/>
          </a:prstGeom>
        </p:spPr>
        <p:txBody>
          <a:bodyPr/>
          <a:lstStyle>
            <a:lvl1pPr>
              <a:lnSpc>
                <a:spcPts val="3400"/>
              </a:lnSpc>
              <a:defRPr sz="2300"/>
            </a:lvl1pPr>
          </a:lstStyle>
          <a:p>
            <a:r>
              <a:t>Titteltekst</a:t>
            </a:r>
          </a:p>
        </p:txBody>
      </p:sp>
      <p:sp>
        <p:nvSpPr>
          <p:cNvPr id="46" name="Lysbildenummer"/>
          <p:cNvSpPr txBox="1">
            <a:spLocks noGrp="1"/>
          </p:cNvSpPr>
          <p:nvPr>
            <p:ph type="sldNum" sz="quarter" idx="2"/>
          </p:nvPr>
        </p:nvSpPr>
        <p:spPr>
          <a:xfrm>
            <a:off x="6191808" y="9155752"/>
            <a:ext cx="127001" cy="147831"/>
          </a:xfrm>
          <a:prstGeom prst="rect">
            <a:avLst/>
          </a:prstGeom>
        </p:spPr>
        <p:txBody>
          <a:bodyPr/>
          <a:lstStyle/>
          <a:p>
            <a:fld id="{86CB4B4D-7CA3-9044-876B-883B54F8677D}" type="slidenum">
              <a:t>‹#›</a:t>
            </a:fld>
            <a:endParaRPr/>
          </a:p>
        </p:txBody>
      </p:sp>
      <p:sp>
        <p:nvSpPr>
          <p:cNvPr id="47" name="Brødtekst nivå én…"/>
          <p:cNvSpPr txBox="1">
            <a:spLocks noGrp="1"/>
          </p:cNvSpPr>
          <p:nvPr>
            <p:ph type="body" idx="1"/>
          </p:nvPr>
        </p:nvSpPr>
        <p:spPr>
          <a:xfrm>
            <a:off x="3247200" y="1871998"/>
            <a:ext cx="9074240" cy="6556228"/>
          </a:xfrm>
          <a:prstGeom prst="rect">
            <a:avLst/>
          </a:prstGeom>
        </p:spPr>
        <p:txBody>
          <a:bodyPr>
            <a:normAutofit/>
          </a:bodyPr>
          <a:lstStyle/>
          <a:p>
            <a:r>
              <a:t>Brødtekst nivå én</a:t>
            </a:r>
          </a:p>
          <a:p>
            <a:pPr lvl="1"/>
            <a:r>
              <a:t>Brødtekst nivå to</a:t>
            </a:r>
          </a:p>
          <a:p>
            <a:pPr lvl="2"/>
            <a:r>
              <a:t>Brødtekst nivå tre</a:t>
            </a:r>
          </a:p>
          <a:p>
            <a:pPr lvl="3"/>
            <a:r>
              <a:t>Brødtekst nivå fire</a:t>
            </a:r>
          </a:p>
          <a:p>
            <a:pPr lvl="4"/>
            <a:r>
              <a:t>Brødtekst nivå fem</a:t>
            </a:r>
          </a:p>
        </p:txBody>
      </p:sp>
    </p:spTree>
  </p:cSld>
  <p:clrMapOvr>
    <a:masterClrMapping/>
  </p:clrMapOvr>
  <p:transition spd="med"/>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x">
  <p:cSld name="Bilde">
    <p:spTree>
      <p:nvGrpSpPr>
        <p:cNvPr id="1" name=""/>
        <p:cNvGrpSpPr/>
        <p:nvPr/>
      </p:nvGrpSpPr>
      <p:grpSpPr>
        <a:xfrm>
          <a:off x="0" y="0"/>
          <a:ext cx="0" cy="0"/>
          <a:chOff x="0" y="0"/>
          <a:chExt cx="0" cy="0"/>
        </a:xfrm>
      </p:grpSpPr>
      <p:sp>
        <p:nvSpPr>
          <p:cNvPr id="455" name="Picture Placeholder 7"/>
          <p:cNvSpPr>
            <a:spLocks noGrp="1"/>
          </p:cNvSpPr>
          <p:nvPr>
            <p:ph type="pic" idx="21"/>
          </p:nvPr>
        </p:nvSpPr>
        <p:spPr>
          <a:xfrm>
            <a:off x="650240" y="450000"/>
            <a:ext cx="11671201" cy="7978227"/>
          </a:xfrm>
          <a:prstGeom prst="rect">
            <a:avLst/>
          </a:prstGeom>
        </p:spPr>
        <p:txBody>
          <a:bodyPr lIns="91439" tIns="45719" rIns="91439" bIns="45719"/>
          <a:lstStyle/>
          <a:p>
            <a:endParaRPr/>
          </a:p>
        </p:txBody>
      </p:sp>
      <p:sp>
        <p:nvSpPr>
          <p:cNvPr id="456" name="Lysbildenummer"/>
          <p:cNvSpPr txBox="1">
            <a:spLocks noGrp="1"/>
          </p:cNvSpPr>
          <p:nvPr>
            <p:ph type="sldNum" sz="quarter" idx="2"/>
          </p:nvPr>
        </p:nvSpPr>
        <p:spPr>
          <a:xfrm>
            <a:off x="6191808" y="9155752"/>
            <a:ext cx="127001" cy="147831"/>
          </a:xfrm>
          <a:prstGeom prst="rect">
            <a:avLst/>
          </a:prstGeom>
        </p:spPr>
        <p:txBody>
          <a:bodyPr/>
          <a:lstStyle>
            <a:lvl1pPr>
              <a:defRPr>
                <a:solidFill>
                  <a:srgbClr val="EB0000"/>
                </a:solidFill>
              </a:defRPr>
            </a:lvl1pPr>
          </a:lstStyle>
          <a:p>
            <a:fld id="{86CB4B4D-7CA3-9044-876B-883B54F8677D}" type="slidenum">
              <a:t>‹#›</a:t>
            </a:fld>
            <a:endParaRPr/>
          </a:p>
        </p:txBody>
      </p:sp>
      <p:sp>
        <p:nvSpPr>
          <p:cNvPr id="457" name="Brødtekst nivå én…"/>
          <p:cNvSpPr txBox="1">
            <a:spLocks noGrp="1"/>
          </p:cNvSpPr>
          <p:nvPr>
            <p:ph type="body" sz="quarter" idx="1" hasCustomPrompt="1"/>
          </p:nvPr>
        </p:nvSpPr>
        <p:spPr>
          <a:xfrm>
            <a:off x="665999" y="9155752"/>
            <a:ext cx="4900297" cy="176973"/>
          </a:xfrm>
          <a:prstGeom prst="rect">
            <a:avLst/>
          </a:prstGeom>
        </p:spPr>
        <p:txBody>
          <a:bodyPr>
            <a:normAutofit/>
          </a:bodyPr>
          <a:lstStyle>
            <a:lvl1pPr marL="0" indent="0">
              <a:lnSpc>
                <a:spcPct val="100000"/>
              </a:lnSpc>
              <a:buChar char="​"/>
              <a:defRPr sz="1100" b="0">
                <a:solidFill>
                  <a:srgbClr val="EB0000"/>
                </a:solidFill>
              </a:defRPr>
            </a:lvl1pPr>
            <a:lvl2pPr>
              <a:lnSpc>
                <a:spcPct val="100000"/>
              </a:lnSpc>
              <a:defRPr sz="1100" b="0">
                <a:solidFill>
                  <a:srgbClr val="EB0000"/>
                </a:solidFill>
              </a:defRPr>
            </a:lvl2pPr>
            <a:lvl3pPr marL="388938" indent="-388938">
              <a:lnSpc>
                <a:spcPct val="100000"/>
              </a:lnSpc>
              <a:defRPr sz="1100" b="0">
                <a:solidFill>
                  <a:srgbClr val="EB0000"/>
                </a:solidFill>
              </a:defRPr>
            </a:lvl3pPr>
            <a:lvl4pPr>
              <a:lnSpc>
                <a:spcPct val="100000"/>
              </a:lnSpc>
              <a:defRPr sz="1100" b="0">
                <a:solidFill>
                  <a:srgbClr val="EB0000"/>
                </a:solidFill>
              </a:defRPr>
            </a:lvl4pPr>
            <a:lvl5pPr>
              <a:lnSpc>
                <a:spcPct val="100000"/>
              </a:lnSpc>
              <a:defRPr sz="1100" b="0">
                <a:solidFill>
                  <a:srgbClr val="EB0000"/>
                </a:solidFill>
              </a:defRPr>
            </a:lvl5pPr>
          </a:lstStyle>
          <a:p>
            <a:r>
              <a:t>Bildekreditering</a:t>
            </a:r>
          </a:p>
          <a:p>
            <a:pPr lvl="1"/>
            <a:endParaRPr/>
          </a:p>
          <a:p>
            <a:pPr lvl="2"/>
            <a:endParaRPr/>
          </a:p>
          <a:p>
            <a:pPr lvl="3"/>
            <a:endParaRPr/>
          </a:p>
          <a:p>
            <a:pPr lvl="4"/>
            <a:endParaRPr/>
          </a:p>
        </p:txBody>
      </p:sp>
    </p:spTree>
  </p:cSld>
  <p:clrMapOvr>
    <a:masterClrMapping/>
  </p:clrMapOvr>
  <p:transition spd="med"/>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tx">
  <p:cSld name="Tittel, tekst og bilde">
    <p:spTree>
      <p:nvGrpSpPr>
        <p:cNvPr id="1" name=""/>
        <p:cNvGrpSpPr/>
        <p:nvPr/>
      </p:nvGrpSpPr>
      <p:grpSpPr>
        <a:xfrm>
          <a:off x="0" y="0"/>
          <a:ext cx="0" cy="0"/>
          <a:chOff x="0" y="0"/>
          <a:chExt cx="0" cy="0"/>
        </a:xfrm>
      </p:grpSpPr>
      <p:sp>
        <p:nvSpPr>
          <p:cNvPr id="464" name="Picture Placeholder 10"/>
          <p:cNvSpPr>
            <a:spLocks noGrp="1"/>
          </p:cNvSpPr>
          <p:nvPr>
            <p:ph type="pic" sz="half" idx="21"/>
          </p:nvPr>
        </p:nvSpPr>
        <p:spPr>
          <a:xfrm>
            <a:off x="6651625" y="622300"/>
            <a:ext cx="5670550" cy="7805926"/>
          </a:xfrm>
          <a:prstGeom prst="rect">
            <a:avLst/>
          </a:prstGeom>
        </p:spPr>
        <p:txBody>
          <a:bodyPr lIns="91439" tIns="45719" rIns="91439" bIns="45719"/>
          <a:lstStyle/>
          <a:p>
            <a:endParaRPr/>
          </a:p>
        </p:txBody>
      </p:sp>
      <p:sp>
        <p:nvSpPr>
          <p:cNvPr id="465" name="Titteltekst"/>
          <p:cNvSpPr txBox="1">
            <a:spLocks noGrp="1"/>
          </p:cNvSpPr>
          <p:nvPr>
            <p:ph type="title"/>
          </p:nvPr>
        </p:nvSpPr>
        <p:spPr>
          <a:xfrm>
            <a:off x="650240" y="621816"/>
            <a:ext cx="5670001" cy="942617"/>
          </a:xfrm>
          <a:prstGeom prst="rect">
            <a:avLst/>
          </a:prstGeom>
        </p:spPr>
        <p:txBody>
          <a:bodyPr/>
          <a:lstStyle>
            <a:lvl1pPr>
              <a:lnSpc>
                <a:spcPts val="3400"/>
              </a:lnSpc>
              <a:defRPr sz="2300">
                <a:solidFill>
                  <a:srgbClr val="EB0000"/>
                </a:solidFill>
              </a:defRPr>
            </a:lvl1pPr>
          </a:lstStyle>
          <a:p>
            <a:r>
              <a:t>Titteltekst</a:t>
            </a:r>
          </a:p>
        </p:txBody>
      </p:sp>
      <p:sp>
        <p:nvSpPr>
          <p:cNvPr id="466" name="Lysbildenummer"/>
          <p:cNvSpPr txBox="1">
            <a:spLocks noGrp="1"/>
          </p:cNvSpPr>
          <p:nvPr>
            <p:ph type="sldNum" sz="quarter" idx="2"/>
          </p:nvPr>
        </p:nvSpPr>
        <p:spPr>
          <a:xfrm>
            <a:off x="6193239" y="9155752"/>
            <a:ext cx="127001" cy="147831"/>
          </a:xfrm>
          <a:prstGeom prst="rect">
            <a:avLst/>
          </a:prstGeom>
        </p:spPr>
        <p:txBody>
          <a:bodyPr/>
          <a:lstStyle>
            <a:lvl1pPr>
              <a:defRPr>
                <a:solidFill>
                  <a:srgbClr val="EB0000"/>
                </a:solidFill>
              </a:defRPr>
            </a:lvl1pPr>
          </a:lstStyle>
          <a:p>
            <a:fld id="{86CB4B4D-7CA3-9044-876B-883B54F8677D}" type="slidenum">
              <a:t>‹#›</a:t>
            </a:fld>
            <a:endParaRPr/>
          </a:p>
        </p:txBody>
      </p:sp>
      <p:sp>
        <p:nvSpPr>
          <p:cNvPr id="467" name="Brødtekst nivå én…"/>
          <p:cNvSpPr txBox="1">
            <a:spLocks noGrp="1"/>
          </p:cNvSpPr>
          <p:nvPr>
            <p:ph type="body" sz="half" idx="1"/>
          </p:nvPr>
        </p:nvSpPr>
        <p:spPr>
          <a:xfrm>
            <a:off x="650240" y="1871998"/>
            <a:ext cx="5670001" cy="6556228"/>
          </a:xfrm>
          <a:prstGeom prst="rect">
            <a:avLst/>
          </a:prstGeom>
        </p:spPr>
        <p:txBody>
          <a:bodyPr>
            <a:normAutofit/>
          </a:bodyPr>
          <a:lstStyle/>
          <a:p>
            <a:r>
              <a:t>Brødtekst nivå én</a:t>
            </a:r>
          </a:p>
          <a:p>
            <a:pPr lvl="1"/>
            <a:r>
              <a:t>Brødtekst nivå to</a:t>
            </a:r>
          </a:p>
          <a:p>
            <a:pPr lvl="2"/>
            <a:r>
              <a:t>Brødtekst nivå tre</a:t>
            </a:r>
          </a:p>
          <a:p>
            <a:pPr lvl="3"/>
            <a:r>
              <a:t>Brødtekst nivå fire</a:t>
            </a:r>
          </a:p>
          <a:p>
            <a:pPr lvl="4"/>
            <a:r>
              <a:t>Brødtekst nivå fem</a:t>
            </a:r>
          </a:p>
        </p:txBody>
      </p:sp>
      <p:sp>
        <p:nvSpPr>
          <p:cNvPr id="468" name="Text Placeholder 8"/>
          <p:cNvSpPr>
            <a:spLocks noGrp="1"/>
          </p:cNvSpPr>
          <p:nvPr>
            <p:ph type="body" sz="quarter" idx="22" hasCustomPrompt="1"/>
          </p:nvPr>
        </p:nvSpPr>
        <p:spPr>
          <a:xfrm>
            <a:off x="665999" y="9155752"/>
            <a:ext cx="4900298" cy="176973"/>
          </a:xfrm>
          <a:prstGeom prst="rect">
            <a:avLst/>
          </a:prstGeom>
        </p:spPr>
        <p:txBody>
          <a:bodyPr>
            <a:normAutofit/>
          </a:bodyPr>
          <a:lstStyle>
            <a:lvl1pPr marL="0" indent="0">
              <a:lnSpc>
                <a:spcPct val="100000"/>
              </a:lnSpc>
              <a:buChar char="​"/>
              <a:defRPr sz="1100" b="0">
                <a:solidFill>
                  <a:srgbClr val="EB0000"/>
                </a:solidFill>
              </a:defRPr>
            </a:lvl1pPr>
          </a:lstStyle>
          <a:p>
            <a:r>
              <a:t>Bildekreditering</a:t>
            </a:r>
          </a:p>
        </p:txBody>
      </p:sp>
    </p:spTree>
  </p:cSld>
  <p:clrMapOvr>
    <a:masterClrMapping/>
  </p:clrMapOvr>
  <p:transition spd="med"/>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tx">
  <p:cSld name="Tittel med logo">
    <p:spTree>
      <p:nvGrpSpPr>
        <p:cNvPr id="1" name=""/>
        <p:cNvGrpSpPr/>
        <p:nvPr/>
      </p:nvGrpSpPr>
      <p:grpSpPr>
        <a:xfrm>
          <a:off x="0" y="0"/>
          <a:ext cx="0" cy="0"/>
          <a:chOff x="0" y="0"/>
          <a:chExt cx="0" cy="0"/>
        </a:xfrm>
      </p:grpSpPr>
      <p:sp>
        <p:nvSpPr>
          <p:cNvPr id="475" name="Titteltekst"/>
          <p:cNvSpPr txBox="1">
            <a:spLocks noGrp="1"/>
          </p:cNvSpPr>
          <p:nvPr>
            <p:ph type="title"/>
          </p:nvPr>
        </p:nvSpPr>
        <p:spPr>
          <a:prstGeom prst="rect">
            <a:avLst/>
          </a:prstGeom>
        </p:spPr>
        <p:txBody>
          <a:bodyPr/>
          <a:lstStyle>
            <a:lvl1pPr>
              <a:defRPr>
                <a:solidFill>
                  <a:srgbClr val="00AF3F"/>
                </a:solidFill>
              </a:defRPr>
            </a:lvl1pPr>
          </a:lstStyle>
          <a:p>
            <a:r>
              <a:t>Titteltekst</a:t>
            </a:r>
          </a:p>
        </p:txBody>
      </p:sp>
      <p:pic>
        <p:nvPicPr>
          <p:cNvPr id="476" name="Bilde 2" descr="Bilde 2"/>
          <p:cNvPicPr>
            <a:picLocks noChangeAspect="1"/>
          </p:cNvPicPr>
          <p:nvPr/>
        </p:nvPicPr>
        <p:blipFill>
          <a:blip r:embed="rId2"/>
          <a:stretch>
            <a:fillRect/>
          </a:stretch>
        </p:blipFill>
        <p:spPr>
          <a:xfrm>
            <a:off x="0" y="8168640"/>
            <a:ext cx="10058400" cy="1584960"/>
          </a:xfrm>
          <a:prstGeom prst="rect">
            <a:avLst/>
          </a:prstGeom>
          <a:ln w="12700">
            <a:miter lim="400000"/>
          </a:ln>
        </p:spPr>
      </p:pic>
      <p:sp>
        <p:nvSpPr>
          <p:cNvPr id="477" name="Lysbildenumm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tx">
  <p:cSld name="Tittel">
    <p:spTree>
      <p:nvGrpSpPr>
        <p:cNvPr id="1" name=""/>
        <p:cNvGrpSpPr/>
        <p:nvPr/>
      </p:nvGrpSpPr>
      <p:grpSpPr>
        <a:xfrm>
          <a:off x="0" y="0"/>
          <a:ext cx="0" cy="0"/>
          <a:chOff x="0" y="0"/>
          <a:chExt cx="0" cy="0"/>
        </a:xfrm>
      </p:grpSpPr>
      <p:sp>
        <p:nvSpPr>
          <p:cNvPr id="484" name="Titteltekst"/>
          <p:cNvSpPr txBox="1">
            <a:spLocks noGrp="1"/>
          </p:cNvSpPr>
          <p:nvPr>
            <p:ph type="title"/>
          </p:nvPr>
        </p:nvSpPr>
        <p:spPr>
          <a:xfrm>
            <a:off x="665999" y="667244"/>
            <a:ext cx="11688562" cy="2841405"/>
          </a:xfrm>
          <a:prstGeom prst="rect">
            <a:avLst/>
          </a:prstGeom>
        </p:spPr>
        <p:txBody>
          <a:bodyPr/>
          <a:lstStyle>
            <a:lvl1pPr>
              <a:defRPr>
                <a:solidFill>
                  <a:srgbClr val="00AF3F"/>
                </a:solidFill>
              </a:defRPr>
            </a:lvl1pPr>
          </a:lstStyle>
          <a:p>
            <a:r>
              <a:t>Titteltekst</a:t>
            </a:r>
          </a:p>
        </p:txBody>
      </p:sp>
      <p:sp>
        <p:nvSpPr>
          <p:cNvPr id="485" name="Lysbildenummer"/>
          <p:cNvSpPr txBox="1">
            <a:spLocks noGrp="1"/>
          </p:cNvSpPr>
          <p:nvPr>
            <p:ph type="sldNum" sz="quarter" idx="2"/>
          </p:nvPr>
        </p:nvSpPr>
        <p:spPr>
          <a:xfrm>
            <a:off x="6191808" y="9155752"/>
            <a:ext cx="127001" cy="147831"/>
          </a:xfrm>
          <a:prstGeom prst="rect">
            <a:avLst/>
          </a:prstGeom>
        </p:spPr>
        <p:txBody>
          <a:bodyPr/>
          <a:lstStyle>
            <a:lvl1pPr>
              <a:defRPr>
                <a:solidFill>
                  <a:srgbClr val="00AF3F"/>
                </a:solidFill>
              </a:defRPr>
            </a:lvl1pPr>
          </a:lstStyle>
          <a:p>
            <a:fld id="{86CB4B4D-7CA3-9044-876B-883B54F8677D}" type="slidenum">
              <a:t>‹#›</a:t>
            </a:fld>
            <a:endParaRPr/>
          </a:p>
        </p:txBody>
      </p:sp>
    </p:spTree>
  </p:cSld>
  <p:clrMapOvr>
    <a:masterClrMapping/>
  </p:clrMapOvr>
  <p:transition spd="med"/>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tx">
  <p:cSld name="Tittel med farget bakgrunn">
    <p:bg>
      <p:bgPr>
        <a:solidFill>
          <a:srgbClr val="00AF3F"/>
        </a:solidFill>
        <a:effectLst/>
      </p:bgPr>
    </p:bg>
    <p:spTree>
      <p:nvGrpSpPr>
        <p:cNvPr id="1" name=""/>
        <p:cNvGrpSpPr/>
        <p:nvPr/>
      </p:nvGrpSpPr>
      <p:grpSpPr>
        <a:xfrm>
          <a:off x="0" y="0"/>
          <a:ext cx="0" cy="0"/>
          <a:chOff x="0" y="0"/>
          <a:chExt cx="0" cy="0"/>
        </a:xfrm>
      </p:grpSpPr>
      <p:sp>
        <p:nvSpPr>
          <p:cNvPr id="492" name="Titteltekst"/>
          <p:cNvSpPr txBox="1">
            <a:spLocks noGrp="1"/>
          </p:cNvSpPr>
          <p:nvPr>
            <p:ph type="title"/>
          </p:nvPr>
        </p:nvSpPr>
        <p:spPr>
          <a:xfrm>
            <a:off x="665999" y="667244"/>
            <a:ext cx="11688562" cy="2841405"/>
          </a:xfrm>
          <a:prstGeom prst="rect">
            <a:avLst/>
          </a:prstGeom>
        </p:spPr>
        <p:txBody>
          <a:bodyPr/>
          <a:lstStyle>
            <a:lvl1pPr>
              <a:defRPr>
                <a:solidFill>
                  <a:srgbClr val="FFFFFF"/>
                </a:solidFill>
              </a:defRPr>
            </a:lvl1pPr>
          </a:lstStyle>
          <a:p>
            <a:r>
              <a:t>Titteltekst</a:t>
            </a:r>
          </a:p>
        </p:txBody>
      </p:sp>
      <p:sp>
        <p:nvSpPr>
          <p:cNvPr id="493" name="Lysbildenummer"/>
          <p:cNvSpPr txBox="1">
            <a:spLocks noGrp="1"/>
          </p:cNvSpPr>
          <p:nvPr>
            <p:ph type="sldNum" sz="quarter" idx="2"/>
          </p:nvPr>
        </p:nvSpPr>
        <p:spPr>
          <a:xfrm>
            <a:off x="6191808" y="9155752"/>
            <a:ext cx="127001" cy="147831"/>
          </a:xfrm>
          <a:prstGeom prst="rect">
            <a:avLst/>
          </a:prstGeom>
        </p:spPr>
        <p:txBody>
          <a:bodyPr/>
          <a:lstStyle>
            <a:lvl1pPr>
              <a:defRPr>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tx">
  <p:cSld name="Tittel, undertittel og tekst">
    <p:spTree>
      <p:nvGrpSpPr>
        <p:cNvPr id="1" name=""/>
        <p:cNvGrpSpPr/>
        <p:nvPr/>
      </p:nvGrpSpPr>
      <p:grpSpPr>
        <a:xfrm>
          <a:off x="0" y="0"/>
          <a:ext cx="0" cy="0"/>
          <a:chOff x="0" y="0"/>
          <a:chExt cx="0" cy="0"/>
        </a:xfrm>
      </p:grpSpPr>
      <p:sp>
        <p:nvSpPr>
          <p:cNvPr id="500" name="Titteltekst"/>
          <p:cNvSpPr txBox="1">
            <a:spLocks noGrp="1"/>
          </p:cNvSpPr>
          <p:nvPr>
            <p:ph type="title"/>
          </p:nvPr>
        </p:nvSpPr>
        <p:spPr>
          <a:xfrm>
            <a:off x="650240" y="621816"/>
            <a:ext cx="11671201" cy="942617"/>
          </a:xfrm>
          <a:prstGeom prst="rect">
            <a:avLst/>
          </a:prstGeom>
        </p:spPr>
        <p:txBody>
          <a:bodyPr/>
          <a:lstStyle>
            <a:lvl1pPr>
              <a:lnSpc>
                <a:spcPts val="3400"/>
              </a:lnSpc>
              <a:defRPr sz="2300">
                <a:solidFill>
                  <a:srgbClr val="00AF3F"/>
                </a:solidFill>
              </a:defRPr>
            </a:lvl1pPr>
          </a:lstStyle>
          <a:p>
            <a:r>
              <a:t>Titteltekst</a:t>
            </a:r>
          </a:p>
        </p:txBody>
      </p:sp>
      <p:sp>
        <p:nvSpPr>
          <p:cNvPr id="501" name="Lysbildenummer"/>
          <p:cNvSpPr txBox="1">
            <a:spLocks noGrp="1"/>
          </p:cNvSpPr>
          <p:nvPr>
            <p:ph type="sldNum" sz="quarter" idx="2"/>
          </p:nvPr>
        </p:nvSpPr>
        <p:spPr>
          <a:xfrm>
            <a:off x="6193239" y="9155752"/>
            <a:ext cx="127001" cy="147831"/>
          </a:xfrm>
          <a:prstGeom prst="rect">
            <a:avLst/>
          </a:prstGeom>
        </p:spPr>
        <p:txBody>
          <a:bodyPr/>
          <a:lstStyle>
            <a:lvl1pPr>
              <a:defRPr>
                <a:solidFill>
                  <a:srgbClr val="00AF3F"/>
                </a:solidFill>
              </a:defRPr>
            </a:lvl1pPr>
          </a:lstStyle>
          <a:p>
            <a:fld id="{86CB4B4D-7CA3-9044-876B-883B54F8677D}" type="slidenum">
              <a:t>‹#›</a:t>
            </a:fld>
            <a:endParaRPr/>
          </a:p>
        </p:txBody>
      </p:sp>
      <p:sp>
        <p:nvSpPr>
          <p:cNvPr id="502" name="Brødtekst nivå én…"/>
          <p:cNvSpPr txBox="1">
            <a:spLocks noGrp="1"/>
          </p:cNvSpPr>
          <p:nvPr>
            <p:ph type="body" sz="quarter" idx="1" hasCustomPrompt="1"/>
          </p:nvPr>
        </p:nvSpPr>
        <p:spPr>
          <a:xfrm>
            <a:off x="650240" y="1871996"/>
            <a:ext cx="2664000" cy="6559201"/>
          </a:xfrm>
          <a:prstGeom prst="rect">
            <a:avLst/>
          </a:prstGeom>
        </p:spPr>
        <p:txBody>
          <a:bodyPr>
            <a:normAutofit/>
          </a:bodyPr>
          <a:lstStyle>
            <a:lvl1pPr marL="0" indent="0">
              <a:buChar char="​"/>
              <a:defRPr b="0"/>
            </a:lvl1pPr>
            <a:lvl2pPr marL="377825" indent="-377825">
              <a:buChar char="•"/>
              <a:defRPr b="0"/>
            </a:lvl2pPr>
            <a:lvl3pPr>
              <a:defRPr b="0"/>
            </a:lvl3pPr>
            <a:lvl4pPr>
              <a:defRPr b="0"/>
            </a:lvl4pPr>
            <a:lvl5pPr>
              <a:defRPr b="0"/>
            </a:lvl5pPr>
          </a:lstStyle>
          <a:p>
            <a:r>
              <a:t>Undertittel</a:t>
            </a:r>
          </a:p>
          <a:p>
            <a:pPr lvl="1"/>
            <a:endParaRPr/>
          </a:p>
          <a:p>
            <a:pPr lvl="2"/>
            <a:endParaRPr/>
          </a:p>
          <a:p>
            <a:pPr lvl="3"/>
            <a:endParaRPr/>
          </a:p>
          <a:p>
            <a:pPr lvl="4"/>
            <a:endParaRPr/>
          </a:p>
        </p:txBody>
      </p:sp>
    </p:spTree>
  </p:cSld>
  <p:clrMapOvr>
    <a:masterClrMapping/>
  </p:clrMapOvr>
  <p:transition spd="med"/>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x">
  <p:cSld name="Bullets">
    <p:spTree>
      <p:nvGrpSpPr>
        <p:cNvPr id="1" name=""/>
        <p:cNvGrpSpPr/>
        <p:nvPr/>
      </p:nvGrpSpPr>
      <p:grpSpPr>
        <a:xfrm>
          <a:off x="0" y="0"/>
          <a:ext cx="0" cy="0"/>
          <a:chOff x="0" y="0"/>
          <a:chExt cx="0" cy="0"/>
        </a:xfrm>
      </p:grpSpPr>
      <p:sp>
        <p:nvSpPr>
          <p:cNvPr id="509" name="Titteltekst"/>
          <p:cNvSpPr txBox="1">
            <a:spLocks noGrp="1"/>
          </p:cNvSpPr>
          <p:nvPr>
            <p:ph type="title"/>
          </p:nvPr>
        </p:nvSpPr>
        <p:spPr>
          <a:xfrm>
            <a:off x="650240" y="621816"/>
            <a:ext cx="11671201" cy="942617"/>
          </a:xfrm>
          <a:prstGeom prst="rect">
            <a:avLst/>
          </a:prstGeom>
        </p:spPr>
        <p:txBody>
          <a:bodyPr/>
          <a:lstStyle>
            <a:lvl1pPr>
              <a:lnSpc>
                <a:spcPts val="3400"/>
              </a:lnSpc>
              <a:defRPr sz="2300">
                <a:solidFill>
                  <a:srgbClr val="00AF3F"/>
                </a:solidFill>
              </a:defRPr>
            </a:lvl1pPr>
          </a:lstStyle>
          <a:p>
            <a:r>
              <a:t>Titteltekst</a:t>
            </a:r>
          </a:p>
        </p:txBody>
      </p:sp>
      <p:sp>
        <p:nvSpPr>
          <p:cNvPr id="510" name="Lysbildenummer"/>
          <p:cNvSpPr txBox="1">
            <a:spLocks noGrp="1"/>
          </p:cNvSpPr>
          <p:nvPr>
            <p:ph type="sldNum" sz="quarter" idx="2"/>
          </p:nvPr>
        </p:nvSpPr>
        <p:spPr>
          <a:xfrm>
            <a:off x="6191808" y="9155752"/>
            <a:ext cx="127001" cy="147831"/>
          </a:xfrm>
          <a:prstGeom prst="rect">
            <a:avLst/>
          </a:prstGeom>
        </p:spPr>
        <p:txBody>
          <a:bodyPr/>
          <a:lstStyle>
            <a:lvl1pPr>
              <a:defRPr>
                <a:solidFill>
                  <a:srgbClr val="00AF3F"/>
                </a:solidFill>
              </a:defRPr>
            </a:lvl1pPr>
          </a:lstStyle>
          <a:p>
            <a:fld id="{86CB4B4D-7CA3-9044-876B-883B54F8677D}" type="slidenum">
              <a:t>‹#›</a:t>
            </a:fld>
            <a:endParaRPr/>
          </a:p>
        </p:txBody>
      </p:sp>
      <p:sp>
        <p:nvSpPr>
          <p:cNvPr id="511" name="Brødtekst nivå én…"/>
          <p:cNvSpPr txBox="1">
            <a:spLocks noGrp="1"/>
          </p:cNvSpPr>
          <p:nvPr>
            <p:ph type="body" idx="1"/>
          </p:nvPr>
        </p:nvSpPr>
        <p:spPr>
          <a:xfrm>
            <a:off x="3247200" y="1871998"/>
            <a:ext cx="9074240" cy="6556228"/>
          </a:xfrm>
          <a:prstGeom prst="rect">
            <a:avLst/>
          </a:prstGeom>
        </p:spPr>
        <p:txBody>
          <a:bodyPr>
            <a:normAutofit/>
          </a:bodyPr>
          <a:lstStyle/>
          <a:p>
            <a:r>
              <a:t>Brødtekst nivå én</a:t>
            </a:r>
          </a:p>
          <a:p>
            <a:pPr lvl="1"/>
            <a:r>
              <a:t>Brødtekst nivå to</a:t>
            </a:r>
          </a:p>
          <a:p>
            <a:pPr lvl="2"/>
            <a:r>
              <a:t>Brødtekst nivå tre</a:t>
            </a:r>
          </a:p>
          <a:p>
            <a:pPr lvl="3"/>
            <a:r>
              <a:t>Brødtekst nivå fire</a:t>
            </a:r>
          </a:p>
          <a:p>
            <a:pPr lvl="4"/>
            <a:r>
              <a:t>Brødtekst nivå fem</a:t>
            </a:r>
          </a:p>
        </p:txBody>
      </p:sp>
    </p:spTree>
  </p:cSld>
  <p:clrMapOvr>
    <a:masterClrMapping/>
  </p:clrMapOvr>
  <p:transition spd="med"/>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x">
  <p:cSld name="Title and Content">
    <p:spTree>
      <p:nvGrpSpPr>
        <p:cNvPr id="1" name=""/>
        <p:cNvGrpSpPr/>
        <p:nvPr/>
      </p:nvGrpSpPr>
      <p:grpSpPr>
        <a:xfrm>
          <a:off x="0" y="0"/>
          <a:ext cx="0" cy="0"/>
          <a:chOff x="0" y="0"/>
          <a:chExt cx="0" cy="0"/>
        </a:xfrm>
      </p:grpSpPr>
      <p:sp>
        <p:nvSpPr>
          <p:cNvPr id="518" name="Titteltekst"/>
          <p:cNvSpPr txBox="1">
            <a:spLocks noGrp="1"/>
          </p:cNvSpPr>
          <p:nvPr>
            <p:ph type="title"/>
          </p:nvPr>
        </p:nvSpPr>
        <p:spPr>
          <a:xfrm>
            <a:off x="650240" y="621816"/>
            <a:ext cx="11671201" cy="942617"/>
          </a:xfrm>
          <a:prstGeom prst="rect">
            <a:avLst/>
          </a:prstGeom>
        </p:spPr>
        <p:txBody>
          <a:bodyPr/>
          <a:lstStyle>
            <a:lvl1pPr>
              <a:lnSpc>
                <a:spcPts val="3400"/>
              </a:lnSpc>
              <a:defRPr sz="2300">
                <a:solidFill>
                  <a:srgbClr val="00AF3F"/>
                </a:solidFill>
              </a:defRPr>
            </a:lvl1pPr>
          </a:lstStyle>
          <a:p>
            <a:r>
              <a:t>Titteltekst</a:t>
            </a:r>
          </a:p>
        </p:txBody>
      </p:sp>
      <p:sp>
        <p:nvSpPr>
          <p:cNvPr id="519" name="Lysbildenummer"/>
          <p:cNvSpPr txBox="1">
            <a:spLocks noGrp="1"/>
          </p:cNvSpPr>
          <p:nvPr>
            <p:ph type="sldNum" sz="quarter" idx="2"/>
          </p:nvPr>
        </p:nvSpPr>
        <p:spPr>
          <a:xfrm>
            <a:off x="6191808" y="9155752"/>
            <a:ext cx="127001" cy="147831"/>
          </a:xfrm>
          <a:prstGeom prst="rect">
            <a:avLst/>
          </a:prstGeom>
        </p:spPr>
        <p:txBody>
          <a:bodyPr/>
          <a:lstStyle>
            <a:lvl1pPr>
              <a:defRPr>
                <a:solidFill>
                  <a:srgbClr val="00AF3F"/>
                </a:solidFill>
              </a:defRPr>
            </a:lvl1pPr>
          </a:lstStyle>
          <a:p>
            <a:fld id="{86CB4B4D-7CA3-9044-876B-883B54F8677D}" type="slidenum">
              <a:t>‹#›</a:t>
            </a:fld>
            <a:endParaRPr/>
          </a:p>
        </p:txBody>
      </p:sp>
      <p:sp>
        <p:nvSpPr>
          <p:cNvPr id="520" name="Brødtekst nivå én…"/>
          <p:cNvSpPr txBox="1">
            <a:spLocks noGrp="1"/>
          </p:cNvSpPr>
          <p:nvPr>
            <p:ph type="body" idx="1"/>
          </p:nvPr>
        </p:nvSpPr>
        <p:spPr>
          <a:xfrm>
            <a:off x="650240" y="1871997"/>
            <a:ext cx="11671201" cy="6556228"/>
          </a:xfrm>
          <a:prstGeom prst="rect">
            <a:avLst/>
          </a:prstGeom>
        </p:spPr>
        <p:txBody>
          <a:bodyPr>
            <a:normAutofit/>
          </a:bodyPr>
          <a:lstStyle>
            <a:lvl1pPr marL="0" indent="0">
              <a:buChar char="​"/>
              <a:defRPr b="0"/>
            </a:lvl1pPr>
            <a:lvl2pPr marL="388938" indent="-388938">
              <a:buChar char="•"/>
              <a:defRPr b="0"/>
            </a:lvl2pPr>
            <a:lvl3pPr>
              <a:defRPr b="0"/>
            </a:lvl3pPr>
            <a:lvl4pPr>
              <a:defRPr b="0"/>
            </a:lvl4pPr>
            <a:lvl5pPr>
              <a:defRPr b="0"/>
            </a:lvl5pPr>
          </a:lstStyle>
          <a:p>
            <a:r>
              <a:t>Brødtekst nivå én</a:t>
            </a:r>
          </a:p>
          <a:p>
            <a:pPr lvl="1"/>
            <a:r>
              <a:t>Brødtekst nivå to</a:t>
            </a:r>
          </a:p>
          <a:p>
            <a:pPr lvl="2"/>
            <a:r>
              <a:t>Brødtekst nivå tre</a:t>
            </a:r>
          </a:p>
          <a:p>
            <a:pPr lvl="3"/>
            <a:r>
              <a:t>Brødtekst nivå fire</a:t>
            </a:r>
          </a:p>
          <a:p>
            <a:pPr lvl="4"/>
            <a:r>
              <a:t>Brødtekst nivå fem</a:t>
            </a:r>
          </a:p>
        </p:txBody>
      </p:sp>
    </p:spTree>
  </p:cSld>
  <p:clrMapOvr>
    <a:masterClrMapping/>
  </p:clrMapOvr>
  <p:transition spd="med"/>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tx">
  <p:cSld name="Two Content">
    <p:spTree>
      <p:nvGrpSpPr>
        <p:cNvPr id="1" name=""/>
        <p:cNvGrpSpPr/>
        <p:nvPr/>
      </p:nvGrpSpPr>
      <p:grpSpPr>
        <a:xfrm>
          <a:off x="0" y="0"/>
          <a:ext cx="0" cy="0"/>
          <a:chOff x="0" y="0"/>
          <a:chExt cx="0" cy="0"/>
        </a:xfrm>
      </p:grpSpPr>
      <p:sp>
        <p:nvSpPr>
          <p:cNvPr id="527" name="Brødtekst nivå én…"/>
          <p:cNvSpPr txBox="1">
            <a:spLocks noGrp="1"/>
          </p:cNvSpPr>
          <p:nvPr>
            <p:ph type="body" sz="half" idx="1"/>
          </p:nvPr>
        </p:nvSpPr>
        <p:spPr>
          <a:xfrm>
            <a:off x="650240" y="1871998"/>
            <a:ext cx="5670001" cy="6556228"/>
          </a:xfrm>
          <a:prstGeom prst="rect">
            <a:avLst/>
          </a:prstGeom>
        </p:spPr>
        <p:txBody>
          <a:bodyPr>
            <a:normAutofit/>
          </a:bodyPr>
          <a:lstStyle>
            <a:lvl1pPr marL="0" indent="0">
              <a:buChar char="​"/>
              <a:defRPr b="0"/>
            </a:lvl1pPr>
            <a:lvl2pPr marL="388938" indent="-388938">
              <a:buChar char="•"/>
              <a:defRPr b="0"/>
            </a:lvl2pPr>
            <a:lvl3pPr>
              <a:defRPr b="0"/>
            </a:lvl3pPr>
            <a:lvl4pPr>
              <a:defRPr b="0"/>
            </a:lvl4pPr>
            <a:lvl5pPr>
              <a:defRPr b="0"/>
            </a:lvl5pPr>
          </a:lstStyle>
          <a:p>
            <a:r>
              <a:t>Brødtekst nivå én</a:t>
            </a:r>
          </a:p>
          <a:p>
            <a:pPr lvl="1"/>
            <a:r>
              <a:t>Brødtekst nivå to</a:t>
            </a:r>
          </a:p>
          <a:p>
            <a:pPr lvl="2"/>
            <a:r>
              <a:t>Brødtekst nivå tre</a:t>
            </a:r>
          </a:p>
          <a:p>
            <a:pPr lvl="3"/>
            <a:r>
              <a:t>Brødtekst nivå fire</a:t>
            </a:r>
          </a:p>
          <a:p>
            <a:pPr lvl="4"/>
            <a:r>
              <a:t>Brødtekst nivå fem</a:t>
            </a:r>
          </a:p>
        </p:txBody>
      </p:sp>
      <p:sp>
        <p:nvSpPr>
          <p:cNvPr id="528" name="Titteltekst"/>
          <p:cNvSpPr txBox="1">
            <a:spLocks noGrp="1"/>
          </p:cNvSpPr>
          <p:nvPr>
            <p:ph type="title"/>
          </p:nvPr>
        </p:nvSpPr>
        <p:spPr>
          <a:xfrm>
            <a:off x="650240" y="621816"/>
            <a:ext cx="11671201" cy="942617"/>
          </a:xfrm>
          <a:prstGeom prst="rect">
            <a:avLst/>
          </a:prstGeom>
        </p:spPr>
        <p:txBody>
          <a:bodyPr/>
          <a:lstStyle>
            <a:lvl1pPr>
              <a:lnSpc>
                <a:spcPts val="3400"/>
              </a:lnSpc>
              <a:defRPr sz="2300">
                <a:solidFill>
                  <a:srgbClr val="00AF3F"/>
                </a:solidFill>
              </a:defRPr>
            </a:lvl1pPr>
          </a:lstStyle>
          <a:p>
            <a:r>
              <a:t>Titteltekst</a:t>
            </a:r>
          </a:p>
        </p:txBody>
      </p:sp>
      <p:sp>
        <p:nvSpPr>
          <p:cNvPr id="529" name="Lysbildenummer"/>
          <p:cNvSpPr txBox="1">
            <a:spLocks noGrp="1"/>
          </p:cNvSpPr>
          <p:nvPr>
            <p:ph type="sldNum" sz="quarter" idx="2"/>
          </p:nvPr>
        </p:nvSpPr>
        <p:spPr>
          <a:xfrm>
            <a:off x="6193239" y="9155752"/>
            <a:ext cx="127001" cy="147831"/>
          </a:xfrm>
          <a:prstGeom prst="rect">
            <a:avLst/>
          </a:prstGeom>
        </p:spPr>
        <p:txBody>
          <a:bodyPr/>
          <a:lstStyle>
            <a:lvl1pPr>
              <a:defRPr>
                <a:solidFill>
                  <a:srgbClr val="00AF3F"/>
                </a:solidFill>
              </a:defRPr>
            </a:lvl1pPr>
          </a:lstStyle>
          <a:p>
            <a:fld id="{86CB4B4D-7CA3-9044-876B-883B54F8677D}" type="slidenum">
              <a:t>‹#›</a:t>
            </a:fld>
            <a:endParaRPr/>
          </a:p>
        </p:txBody>
      </p:sp>
    </p:spTree>
  </p:cSld>
  <p:clrMapOvr>
    <a:masterClrMapping/>
  </p:clrMapOvr>
  <p:transition spd="med"/>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tx">
  <p:cSld name="Utfallende bilde">
    <p:spTree>
      <p:nvGrpSpPr>
        <p:cNvPr id="1" name=""/>
        <p:cNvGrpSpPr/>
        <p:nvPr/>
      </p:nvGrpSpPr>
      <p:grpSpPr>
        <a:xfrm>
          <a:off x="0" y="0"/>
          <a:ext cx="0" cy="0"/>
          <a:chOff x="0" y="0"/>
          <a:chExt cx="0" cy="0"/>
        </a:xfrm>
      </p:grpSpPr>
      <p:sp>
        <p:nvSpPr>
          <p:cNvPr id="536" name="Picture Placeholder 6"/>
          <p:cNvSpPr>
            <a:spLocks noGrp="1"/>
          </p:cNvSpPr>
          <p:nvPr>
            <p:ph type="pic" idx="21"/>
          </p:nvPr>
        </p:nvSpPr>
        <p:spPr>
          <a:xfrm>
            <a:off x="0" y="0"/>
            <a:ext cx="13004800" cy="9753600"/>
          </a:xfrm>
          <a:prstGeom prst="rect">
            <a:avLst/>
          </a:prstGeom>
        </p:spPr>
        <p:txBody>
          <a:bodyPr lIns="91439" tIns="45719" rIns="91439" bIns="45719"/>
          <a:lstStyle/>
          <a:p>
            <a:endParaRPr/>
          </a:p>
        </p:txBody>
      </p:sp>
      <p:sp>
        <p:nvSpPr>
          <p:cNvPr id="537" name="Titteltekst"/>
          <p:cNvSpPr txBox="1">
            <a:spLocks noGrp="1"/>
          </p:cNvSpPr>
          <p:nvPr>
            <p:ph type="title"/>
          </p:nvPr>
        </p:nvSpPr>
        <p:spPr>
          <a:xfrm>
            <a:off x="665999" y="667244"/>
            <a:ext cx="11688562" cy="2841405"/>
          </a:xfrm>
          <a:prstGeom prst="rect">
            <a:avLst/>
          </a:prstGeom>
        </p:spPr>
        <p:txBody>
          <a:bodyPr/>
          <a:lstStyle>
            <a:lvl1pPr>
              <a:defRPr>
                <a:solidFill>
                  <a:srgbClr val="FFFFFF"/>
                </a:solidFill>
              </a:defRPr>
            </a:lvl1pPr>
          </a:lstStyle>
          <a:p>
            <a:r>
              <a:t>Titteltekst</a:t>
            </a:r>
          </a:p>
        </p:txBody>
      </p:sp>
      <p:sp>
        <p:nvSpPr>
          <p:cNvPr id="538" name="Lysbildenummer"/>
          <p:cNvSpPr txBox="1">
            <a:spLocks noGrp="1"/>
          </p:cNvSpPr>
          <p:nvPr>
            <p:ph type="sldNum" sz="quarter" idx="2"/>
          </p:nvPr>
        </p:nvSpPr>
        <p:spPr>
          <a:xfrm>
            <a:off x="6191808" y="9155752"/>
            <a:ext cx="127001" cy="147831"/>
          </a:xfrm>
          <a:prstGeom prst="rect">
            <a:avLst/>
          </a:prstGeom>
        </p:spPr>
        <p:txBody>
          <a:bodyPr/>
          <a:lstStyle>
            <a:lvl1pPr>
              <a:defRPr>
                <a:solidFill>
                  <a:srgbClr val="FFFFFF"/>
                </a:solidFill>
              </a:defRPr>
            </a:lvl1pPr>
          </a:lstStyle>
          <a:p>
            <a:fld id="{86CB4B4D-7CA3-9044-876B-883B54F8677D}" type="slidenum">
              <a:t>‹#›</a:t>
            </a:fld>
            <a:endParaRPr/>
          </a:p>
        </p:txBody>
      </p:sp>
      <p:sp>
        <p:nvSpPr>
          <p:cNvPr id="539" name="Brødtekst nivå én…"/>
          <p:cNvSpPr txBox="1">
            <a:spLocks noGrp="1"/>
          </p:cNvSpPr>
          <p:nvPr>
            <p:ph type="body" sz="quarter" idx="1" hasCustomPrompt="1"/>
          </p:nvPr>
        </p:nvSpPr>
        <p:spPr>
          <a:xfrm>
            <a:off x="665999" y="9155752"/>
            <a:ext cx="4900297" cy="176973"/>
          </a:xfrm>
          <a:prstGeom prst="rect">
            <a:avLst/>
          </a:prstGeom>
        </p:spPr>
        <p:txBody>
          <a:bodyPr>
            <a:normAutofit/>
          </a:bodyPr>
          <a:lstStyle>
            <a:lvl1pPr marL="0" indent="0">
              <a:lnSpc>
                <a:spcPct val="100000"/>
              </a:lnSpc>
              <a:buChar char="​"/>
              <a:defRPr sz="1100" b="0">
                <a:solidFill>
                  <a:srgbClr val="FFFFFF"/>
                </a:solidFill>
              </a:defRPr>
            </a:lvl1pPr>
            <a:lvl2pPr>
              <a:lnSpc>
                <a:spcPct val="100000"/>
              </a:lnSpc>
              <a:defRPr sz="1100" b="0">
                <a:solidFill>
                  <a:srgbClr val="FFFFFF"/>
                </a:solidFill>
              </a:defRPr>
            </a:lvl2pPr>
            <a:lvl3pPr marL="388938" indent="-388938">
              <a:lnSpc>
                <a:spcPct val="100000"/>
              </a:lnSpc>
              <a:defRPr sz="1100" b="0">
                <a:solidFill>
                  <a:srgbClr val="FFFFFF"/>
                </a:solidFill>
              </a:defRPr>
            </a:lvl3pPr>
            <a:lvl4pPr>
              <a:lnSpc>
                <a:spcPct val="100000"/>
              </a:lnSpc>
              <a:defRPr sz="1100" b="0">
                <a:solidFill>
                  <a:srgbClr val="FFFFFF"/>
                </a:solidFill>
              </a:defRPr>
            </a:lvl4pPr>
            <a:lvl5pPr>
              <a:lnSpc>
                <a:spcPct val="100000"/>
              </a:lnSpc>
              <a:defRPr sz="1100" b="0">
                <a:solidFill>
                  <a:srgbClr val="FFFFFF"/>
                </a:solidFill>
              </a:defRPr>
            </a:lvl5pPr>
          </a:lstStyle>
          <a:p>
            <a:r>
              <a:t>Bildekreditering</a:t>
            </a:r>
          </a:p>
          <a:p>
            <a:pPr lvl="1"/>
            <a:endParaRPr/>
          </a:p>
          <a:p>
            <a:pPr lvl="2"/>
            <a:endParaRPr/>
          </a:p>
          <a:p>
            <a:pPr lvl="3"/>
            <a:endParaRPr/>
          </a:p>
          <a:p>
            <a:pPr lvl="4"/>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p:cSld name="Tittel og innhold">
    <p:spTree>
      <p:nvGrpSpPr>
        <p:cNvPr id="1" name=""/>
        <p:cNvGrpSpPr/>
        <p:nvPr/>
      </p:nvGrpSpPr>
      <p:grpSpPr>
        <a:xfrm>
          <a:off x="0" y="0"/>
          <a:ext cx="0" cy="0"/>
          <a:chOff x="0" y="0"/>
          <a:chExt cx="0" cy="0"/>
        </a:xfrm>
      </p:grpSpPr>
      <p:sp>
        <p:nvSpPr>
          <p:cNvPr id="54" name="Titteltekst"/>
          <p:cNvSpPr txBox="1">
            <a:spLocks noGrp="1"/>
          </p:cNvSpPr>
          <p:nvPr>
            <p:ph type="title"/>
          </p:nvPr>
        </p:nvSpPr>
        <p:spPr>
          <a:xfrm>
            <a:off x="650240" y="621816"/>
            <a:ext cx="11671201" cy="942617"/>
          </a:xfrm>
          <a:prstGeom prst="rect">
            <a:avLst/>
          </a:prstGeom>
        </p:spPr>
        <p:txBody>
          <a:bodyPr/>
          <a:lstStyle>
            <a:lvl1pPr>
              <a:lnSpc>
                <a:spcPts val="3400"/>
              </a:lnSpc>
              <a:defRPr sz="2300"/>
            </a:lvl1pPr>
          </a:lstStyle>
          <a:p>
            <a:r>
              <a:t>Titteltekst</a:t>
            </a:r>
          </a:p>
        </p:txBody>
      </p:sp>
      <p:sp>
        <p:nvSpPr>
          <p:cNvPr id="55" name="Lysbildenummer"/>
          <p:cNvSpPr txBox="1">
            <a:spLocks noGrp="1"/>
          </p:cNvSpPr>
          <p:nvPr>
            <p:ph type="sldNum" sz="quarter" idx="2"/>
          </p:nvPr>
        </p:nvSpPr>
        <p:spPr>
          <a:xfrm>
            <a:off x="6191808" y="9155752"/>
            <a:ext cx="127001" cy="147831"/>
          </a:xfrm>
          <a:prstGeom prst="rect">
            <a:avLst/>
          </a:prstGeom>
        </p:spPr>
        <p:txBody>
          <a:bodyPr/>
          <a:lstStyle/>
          <a:p>
            <a:fld id="{86CB4B4D-7CA3-9044-876B-883B54F8677D}" type="slidenum">
              <a:t>‹#›</a:t>
            </a:fld>
            <a:endParaRPr/>
          </a:p>
        </p:txBody>
      </p:sp>
      <p:sp>
        <p:nvSpPr>
          <p:cNvPr id="56" name="Brødtekst nivå én…"/>
          <p:cNvSpPr txBox="1">
            <a:spLocks noGrp="1"/>
          </p:cNvSpPr>
          <p:nvPr>
            <p:ph type="body" idx="1"/>
          </p:nvPr>
        </p:nvSpPr>
        <p:spPr>
          <a:xfrm>
            <a:off x="650240" y="1871997"/>
            <a:ext cx="11671201" cy="6556228"/>
          </a:xfrm>
          <a:prstGeom prst="rect">
            <a:avLst/>
          </a:prstGeom>
        </p:spPr>
        <p:txBody>
          <a:bodyPr>
            <a:normAutofit/>
          </a:bodyPr>
          <a:lstStyle>
            <a:lvl1pPr marL="0" indent="0">
              <a:buChar char="​"/>
              <a:defRPr b="0"/>
            </a:lvl1pPr>
            <a:lvl2pPr marL="388938" indent="-388938">
              <a:buChar char="•"/>
              <a:defRPr b="0"/>
            </a:lvl2pPr>
            <a:lvl3pPr>
              <a:defRPr b="0"/>
            </a:lvl3pPr>
            <a:lvl4pPr>
              <a:defRPr b="0"/>
            </a:lvl4pPr>
            <a:lvl5pPr>
              <a:defRPr b="0"/>
            </a:lvl5pPr>
          </a:lstStyle>
          <a:p>
            <a:r>
              <a:t>Brødtekst nivå én</a:t>
            </a:r>
          </a:p>
          <a:p>
            <a:pPr lvl="1"/>
            <a:r>
              <a:t>Brødtekst nivå to</a:t>
            </a:r>
          </a:p>
          <a:p>
            <a:pPr lvl="2"/>
            <a:r>
              <a:t>Brødtekst nivå tre</a:t>
            </a:r>
          </a:p>
          <a:p>
            <a:pPr lvl="3"/>
            <a:r>
              <a:t>Brødtekst nivå fire</a:t>
            </a:r>
          </a:p>
          <a:p>
            <a:pPr lvl="4"/>
            <a:r>
              <a:t>Brødtekst nivå fem</a:t>
            </a:r>
          </a:p>
        </p:txBody>
      </p:sp>
    </p:spTree>
  </p:cSld>
  <p:clrMapOvr>
    <a:masterClrMapping/>
  </p:clrMapOvr>
  <p:transition spd="med"/>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x">
  <p:cSld name="Bilde">
    <p:spTree>
      <p:nvGrpSpPr>
        <p:cNvPr id="1" name=""/>
        <p:cNvGrpSpPr/>
        <p:nvPr/>
      </p:nvGrpSpPr>
      <p:grpSpPr>
        <a:xfrm>
          <a:off x="0" y="0"/>
          <a:ext cx="0" cy="0"/>
          <a:chOff x="0" y="0"/>
          <a:chExt cx="0" cy="0"/>
        </a:xfrm>
      </p:grpSpPr>
      <p:sp>
        <p:nvSpPr>
          <p:cNvPr id="546" name="Picture Placeholder 7"/>
          <p:cNvSpPr>
            <a:spLocks noGrp="1"/>
          </p:cNvSpPr>
          <p:nvPr>
            <p:ph type="pic" idx="21"/>
          </p:nvPr>
        </p:nvSpPr>
        <p:spPr>
          <a:xfrm>
            <a:off x="650240" y="450000"/>
            <a:ext cx="11671201" cy="7978227"/>
          </a:xfrm>
          <a:prstGeom prst="rect">
            <a:avLst/>
          </a:prstGeom>
        </p:spPr>
        <p:txBody>
          <a:bodyPr lIns="91439" tIns="45719" rIns="91439" bIns="45719"/>
          <a:lstStyle/>
          <a:p>
            <a:endParaRPr/>
          </a:p>
        </p:txBody>
      </p:sp>
      <p:sp>
        <p:nvSpPr>
          <p:cNvPr id="547" name="Lysbildenummer"/>
          <p:cNvSpPr txBox="1">
            <a:spLocks noGrp="1"/>
          </p:cNvSpPr>
          <p:nvPr>
            <p:ph type="sldNum" sz="quarter" idx="2"/>
          </p:nvPr>
        </p:nvSpPr>
        <p:spPr>
          <a:xfrm>
            <a:off x="6191808" y="9155752"/>
            <a:ext cx="127001" cy="147831"/>
          </a:xfrm>
          <a:prstGeom prst="rect">
            <a:avLst/>
          </a:prstGeom>
        </p:spPr>
        <p:txBody>
          <a:bodyPr/>
          <a:lstStyle>
            <a:lvl1pPr>
              <a:defRPr>
                <a:solidFill>
                  <a:srgbClr val="00AF3F"/>
                </a:solidFill>
              </a:defRPr>
            </a:lvl1pPr>
          </a:lstStyle>
          <a:p>
            <a:fld id="{86CB4B4D-7CA3-9044-876B-883B54F8677D}" type="slidenum">
              <a:t>‹#›</a:t>
            </a:fld>
            <a:endParaRPr/>
          </a:p>
        </p:txBody>
      </p:sp>
      <p:sp>
        <p:nvSpPr>
          <p:cNvPr id="548" name="Brødtekst nivå én…"/>
          <p:cNvSpPr txBox="1">
            <a:spLocks noGrp="1"/>
          </p:cNvSpPr>
          <p:nvPr>
            <p:ph type="body" sz="quarter" idx="1" hasCustomPrompt="1"/>
          </p:nvPr>
        </p:nvSpPr>
        <p:spPr>
          <a:xfrm>
            <a:off x="665999" y="9155752"/>
            <a:ext cx="4900297" cy="176973"/>
          </a:xfrm>
          <a:prstGeom prst="rect">
            <a:avLst/>
          </a:prstGeom>
        </p:spPr>
        <p:txBody>
          <a:bodyPr>
            <a:normAutofit/>
          </a:bodyPr>
          <a:lstStyle>
            <a:lvl1pPr marL="0" indent="0">
              <a:lnSpc>
                <a:spcPct val="100000"/>
              </a:lnSpc>
              <a:buChar char="​"/>
              <a:defRPr sz="1100" b="0">
                <a:solidFill>
                  <a:srgbClr val="00AF3F"/>
                </a:solidFill>
              </a:defRPr>
            </a:lvl1pPr>
            <a:lvl2pPr>
              <a:lnSpc>
                <a:spcPct val="100000"/>
              </a:lnSpc>
              <a:defRPr sz="1100" b="0">
                <a:solidFill>
                  <a:srgbClr val="00AF3F"/>
                </a:solidFill>
              </a:defRPr>
            </a:lvl2pPr>
            <a:lvl3pPr marL="388938" indent="-388938">
              <a:lnSpc>
                <a:spcPct val="100000"/>
              </a:lnSpc>
              <a:defRPr sz="1100" b="0">
                <a:solidFill>
                  <a:srgbClr val="00AF3F"/>
                </a:solidFill>
              </a:defRPr>
            </a:lvl3pPr>
            <a:lvl4pPr>
              <a:lnSpc>
                <a:spcPct val="100000"/>
              </a:lnSpc>
              <a:defRPr sz="1100" b="0">
                <a:solidFill>
                  <a:srgbClr val="00AF3F"/>
                </a:solidFill>
              </a:defRPr>
            </a:lvl4pPr>
            <a:lvl5pPr>
              <a:lnSpc>
                <a:spcPct val="100000"/>
              </a:lnSpc>
              <a:defRPr sz="1100" b="0">
                <a:solidFill>
                  <a:srgbClr val="00AF3F"/>
                </a:solidFill>
              </a:defRPr>
            </a:lvl5pPr>
          </a:lstStyle>
          <a:p>
            <a:r>
              <a:t>Bildekreditering</a:t>
            </a:r>
          </a:p>
          <a:p>
            <a:pPr lvl="1"/>
            <a:endParaRPr/>
          </a:p>
          <a:p>
            <a:pPr lvl="2"/>
            <a:endParaRPr/>
          </a:p>
          <a:p>
            <a:pPr lvl="3"/>
            <a:endParaRPr/>
          </a:p>
          <a:p>
            <a:pPr lvl="4"/>
            <a:endParaRPr/>
          </a:p>
        </p:txBody>
      </p:sp>
    </p:spTree>
  </p:cSld>
  <p:clrMapOvr>
    <a:masterClrMapping/>
  </p:clrMapOvr>
  <p:transition spd="med"/>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tx">
  <p:cSld name="Tittel, tekst og bilde">
    <p:spTree>
      <p:nvGrpSpPr>
        <p:cNvPr id="1" name=""/>
        <p:cNvGrpSpPr/>
        <p:nvPr/>
      </p:nvGrpSpPr>
      <p:grpSpPr>
        <a:xfrm>
          <a:off x="0" y="0"/>
          <a:ext cx="0" cy="0"/>
          <a:chOff x="0" y="0"/>
          <a:chExt cx="0" cy="0"/>
        </a:xfrm>
      </p:grpSpPr>
      <p:sp>
        <p:nvSpPr>
          <p:cNvPr id="555" name="Picture Placeholder 10"/>
          <p:cNvSpPr>
            <a:spLocks noGrp="1"/>
          </p:cNvSpPr>
          <p:nvPr>
            <p:ph type="pic" sz="half" idx="21"/>
          </p:nvPr>
        </p:nvSpPr>
        <p:spPr>
          <a:xfrm>
            <a:off x="6651625" y="622300"/>
            <a:ext cx="5670550" cy="7805926"/>
          </a:xfrm>
          <a:prstGeom prst="rect">
            <a:avLst/>
          </a:prstGeom>
        </p:spPr>
        <p:txBody>
          <a:bodyPr lIns="91439" tIns="45719" rIns="91439" bIns="45719"/>
          <a:lstStyle/>
          <a:p>
            <a:endParaRPr/>
          </a:p>
        </p:txBody>
      </p:sp>
      <p:sp>
        <p:nvSpPr>
          <p:cNvPr id="556" name="Titteltekst"/>
          <p:cNvSpPr txBox="1">
            <a:spLocks noGrp="1"/>
          </p:cNvSpPr>
          <p:nvPr>
            <p:ph type="title"/>
          </p:nvPr>
        </p:nvSpPr>
        <p:spPr>
          <a:xfrm>
            <a:off x="650240" y="621816"/>
            <a:ext cx="5670001" cy="942617"/>
          </a:xfrm>
          <a:prstGeom prst="rect">
            <a:avLst/>
          </a:prstGeom>
        </p:spPr>
        <p:txBody>
          <a:bodyPr/>
          <a:lstStyle>
            <a:lvl1pPr>
              <a:lnSpc>
                <a:spcPts val="3400"/>
              </a:lnSpc>
              <a:defRPr sz="2300">
                <a:solidFill>
                  <a:srgbClr val="00AF3F"/>
                </a:solidFill>
              </a:defRPr>
            </a:lvl1pPr>
          </a:lstStyle>
          <a:p>
            <a:r>
              <a:t>Titteltekst</a:t>
            </a:r>
          </a:p>
        </p:txBody>
      </p:sp>
      <p:sp>
        <p:nvSpPr>
          <p:cNvPr id="557" name="Lysbildenummer"/>
          <p:cNvSpPr txBox="1">
            <a:spLocks noGrp="1"/>
          </p:cNvSpPr>
          <p:nvPr>
            <p:ph type="sldNum" sz="quarter" idx="2"/>
          </p:nvPr>
        </p:nvSpPr>
        <p:spPr>
          <a:xfrm>
            <a:off x="6193239" y="9155752"/>
            <a:ext cx="127001" cy="147831"/>
          </a:xfrm>
          <a:prstGeom prst="rect">
            <a:avLst/>
          </a:prstGeom>
        </p:spPr>
        <p:txBody>
          <a:bodyPr/>
          <a:lstStyle>
            <a:lvl1pPr>
              <a:defRPr>
                <a:solidFill>
                  <a:srgbClr val="00AF3F"/>
                </a:solidFill>
              </a:defRPr>
            </a:lvl1pPr>
          </a:lstStyle>
          <a:p>
            <a:fld id="{86CB4B4D-7CA3-9044-876B-883B54F8677D}" type="slidenum">
              <a:t>‹#›</a:t>
            </a:fld>
            <a:endParaRPr/>
          </a:p>
        </p:txBody>
      </p:sp>
      <p:sp>
        <p:nvSpPr>
          <p:cNvPr id="558" name="Brødtekst nivå én…"/>
          <p:cNvSpPr txBox="1">
            <a:spLocks noGrp="1"/>
          </p:cNvSpPr>
          <p:nvPr>
            <p:ph type="body" sz="half" idx="1"/>
          </p:nvPr>
        </p:nvSpPr>
        <p:spPr>
          <a:xfrm>
            <a:off x="650240" y="1871998"/>
            <a:ext cx="5670001" cy="6556228"/>
          </a:xfrm>
          <a:prstGeom prst="rect">
            <a:avLst/>
          </a:prstGeom>
        </p:spPr>
        <p:txBody>
          <a:bodyPr>
            <a:normAutofit/>
          </a:bodyPr>
          <a:lstStyle/>
          <a:p>
            <a:r>
              <a:t>Brødtekst nivå én</a:t>
            </a:r>
          </a:p>
          <a:p>
            <a:pPr lvl="1"/>
            <a:r>
              <a:t>Brødtekst nivå to</a:t>
            </a:r>
          </a:p>
          <a:p>
            <a:pPr lvl="2"/>
            <a:r>
              <a:t>Brødtekst nivå tre</a:t>
            </a:r>
          </a:p>
          <a:p>
            <a:pPr lvl="3"/>
            <a:r>
              <a:t>Brødtekst nivå fire</a:t>
            </a:r>
          </a:p>
          <a:p>
            <a:pPr lvl="4"/>
            <a:r>
              <a:t>Brødtekst nivå fem</a:t>
            </a:r>
          </a:p>
        </p:txBody>
      </p:sp>
      <p:sp>
        <p:nvSpPr>
          <p:cNvPr id="559" name="Text Placeholder 8"/>
          <p:cNvSpPr>
            <a:spLocks noGrp="1"/>
          </p:cNvSpPr>
          <p:nvPr>
            <p:ph type="body" sz="quarter" idx="22" hasCustomPrompt="1"/>
          </p:nvPr>
        </p:nvSpPr>
        <p:spPr>
          <a:xfrm>
            <a:off x="665999" y="9155752"/>
            <a:ext cx="4900298" cy="176973"/>
          </a:xfrm>
          <a:prstGeom prst="rect">
            <a:avLst/>
          </a:prstGeom>
        </p:spPr>
        <p:txBody>
          <a:bodyPr>
            <a:normAutofit/>
          </a:bodyPr>
          <a:lstStyle>
            <a:lvl1pPr marL="0" indent="0">
              <a:lnSpc>
                <a:spcPct val="100000"/>
              </a:lnSpc>
              <a:buChar char="​"/>
              <a:defRPr sz="1100" b="0">
                <a:solidFill>
                  <a:srgbClr val="00AF3F"/>
                </a:solidFill>
              </a:defRPr>
            </a:lvl1pPr>
          </a:lstStyle>
          <a:p>
            <a:r>
              <a:t>Bildekreditering</a:t>
            </a:r>
          </a:p>
        </p:txBody>
      </p:sp>
    </p:spTree>
  </p:cSld>
  <p:clrMapOvr>
    <a:masterClrMapping/>
  </p:clrMapOvr>
  <p:transition spd="med"/>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tx">
  <p:cSld name="Tittel med logo">
    <p:spTree>
      <p:nvGrpSpPr>
        <p:cNvPr id="1" name=""/>
        <p:cNvGrpSpPr/>
        <p:nvPr/>
      </p:nvGrpSpPr>
      <p:grpSpPr>
        <a:xfrm>
          <a:off x="0" y="0"/>
          <a:ext cx="0" cy="0"/>
          <a:chOff x="0" y="0"/>
          <a:chExt cx="0" cy="0"/>
        </a:xfrm>
      </p:grpSpPr>
      <p:sp>
        <p:nvSpPr>
          <p:cNvPr id="566" name="Titteltekst"/>
          <p:cNvSpPr txBox="1">
            <a:spLocks noGrp="1"/>
          </p:cNvSpPr>
          <p:nvPr>
            <p:ph type="title"/>
          </p:nvPr>
        </p:nvSpPr>
        <p:spPr>
          <a:prstGeom prst="rect">
            <a:avLst/>
          </a:prstGeom>
        </p:spPr>
        <p:txBody>
          <a:bodyPr/>
          <a:lstStyle>
            <a:lvl1pPr>
              <a:defRPr>
                <a:solidFill>
                  <a:srgbClr val="0046AD"/>
                </a:solidFill>
              </a:defRPr>
            </a:lvl1pPr>
          </a:lstStyle>
          <a:p>
            <a:r>
              <a:t>Titteltekst</a:t>
            </a:r>
          </a:p>
        </p:txBody>
      </p:sp>
      <p:pic>
        <p:nvPicPr>
          <p:cNvPr id="567" name="Bilde 2" descr="Bilde 2"/>
          <p:cNvPicPr>
            <a:picLocks noChangeAspect="1"/>
          </p:cNvPicPr>
          <p:nvPr/>
        </p:nvPicPr>
        <p:blipFill>
          <a:blip r:embed="rId2"/>
          <a:stretch>
            <a:fillRect/>
          </a:stretch>
        </p:blipFill>
        <p:spPr>
          <a:xfrm>
            <a:off x="0" y="8166681"/>
            <a:ext cx="10058400" cy="1584960"/>
          </a:xfrm>
          <a:prstGeom prst="rect">
            <a:avLst/>
          </a:prstGeom>
          <a:ln w="12700">
            <a:miter lim="400000"/>
          </a:ln>
        </p:spPr>
      </p:pic>
      <p:sp>
        <p:nvSpPr>
          <p:cNvPr id="568" name="Lysbildenumm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tx">
  <p:cSld name="Tittel">
    <p:spTree>
      <p:nvGrpSpPr>
        <p:cNvPr id="1" name=""/>
        <p:cNvGrpSpPr/>
        <p:nvPr/>
      </p:nvGrpSpPr>
      <p:grpSpPr>
        <a:xfrm>
          <a:off x="0" y="0"/>
          <a:ext cx="0" cy="0"/>
          <a:chOff x="0" y="0"/>
          <a:chExt cx="0" cy="0"/>
        </a:xfrm>
      </p:grpSpPr>
      <p:sp>
        <p:nvSpPr>
          <p:cNvPr id="575" name="Titteltekst"/>
          <p:cNvSpPr txBox="1">
            <a:spLocks noGrp="1"/>
          </p:cNvSpPr>
          <p:nvPr>
            <p:ph type="title"/>
          </p:nvPr>
        </p:nvSpPr>
        <p:spPr>
          <a:xfrm>
            <a:off x="665999" y="667244"/>
            <a:ext cx="11688562" cy="2841405"/>
          </a:xfrm>
          <a:prstGeom prst="rect">
            <a:avLst/>
          </a:prstGeom>
        </p:spPr>
        <p:txBody>
          <a:bodyPr/>
          <a:lstStyle>
            <a:lvl1pPr>
              <a:defRPr>
                <a:solidFill>
                  <a:srgbClr val="0046AD"/>
                </a:solidFill>
              </a:defRPr>
            </a:lvl1pPr>
          </a:lstStyle>
          <a:p>
            <a:r>
              <a:t>Titteltekst</a:t>
            </a:r>
          </a:p>
        </p:txBody>
      </p:sp>
      <p:sp>
        <p:nvSpPr>
          <p:cNvPr id="576" name="Lysbildenummer"/>
          <p:cNvSpPr txBox="1">
            <a:spLocks noGrp="1"/>
          </p:cNvSpPr>
          <p:nvPr>
            <p:ph type="sldNum" sz="quarter" idx="2"/>
          </p:nvPr>
        </p:nvSpPr>
        <p:spPr>
          <a:xfrm>
            <a:off x="6191808" y="9155752"/>
            <a:ext cx="127001" cy="147831"/>
          </a:xfrm>
          <a:prstGeom prst="rect">
            <a:avLst/>
          </a:prstGeom>
        </p:spPr>
        <p:txBody>
          <a:bodyPr/>
          <a:lstStyle>
            <a:lvl1pPr>
              <a:defRPr>
                <a:solidFill>
                  <a:srgbClr val="0046AD"/>
                </a:solidFill>
              </a:defRPr>
            </a:lvl1pPr>
          </a:lstStyle>
          <a:p>
            <a:fld id="{86CB4B4D-7CA3-9044-876B-883B54F8677D}" type="slidenum">
              <a:t>‹#›</a:t>
            </a:fld>
            <a:endParaRPr/>
          </a:p>
        </p:txBody>
      </p:sp>
    </p:spTree>
  </p:cSld>
  <p:clrMapOvr>
    <a:masterClrMapping/>
  </p:clrMapOvr>
  <p:transition spd="med"/>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tx">
  <p:cSld name="Tittel med farget bakgrunn">
    <p:bg>
      <p:bgPr>
        <a:solidFill>
          <a:srgbClr val="0046AD"/>
        </a:solidFill>
        <a:effectLst/>
      </p:bgPr>
    </p:bg>
    <p:spTree>
      <p:nvGrpSpPr>
        <p:cNvPr id="1" name=""/>
        <p:cNvGrpSpPr/>
        <p:nvPr/>
      </p:nvGrpSpPr>
      <p:grpSpPr>
        <a:xfrm>
          <a:off x="0" y="0"/>
          <a:ext cx="0" cy="0"/>
          <a:chOff x="0" y="0"/>
          <a:chExt cx="0" cy="0"/>
        </a:xfrm>
      </p:grpSpPr>
      <p:sp>
        <p:nvSpPr>
          <p:cNvPr id="583" name="Titteltekst"/>
          <p:cNvSpPr txBox="1">
            <a:spLocks noGrp="1"/>
          </p:cNvSpPr>
          <p:nvPr>
            <p:ph type="title"/>
          </p:nvPr>
        </p:nvSpPr>
        <p:spPr>
          <a:xfrm>
            <a:off x="665999" y="667244"/>
            <a:ext cx="11688562" cy="2841405"/>
          </a:xfrm>
          <a:prstGeom prst="rect">
            <a:avLst/>
          </a:prstGeom>
        </p:spPr>
        <p:txBody>
          <a:bodyPr/>
          <a:lstStyle>
            <a:lvl1pPr>
              <a:defRPr>
                <a:solidFill>
                  <a:srgbClr val="FFFFFF"/>
                </a:solidFill>
              </a:defRPr>
            </a:lvl1pPr>
          </a:lstStyle>
          <a:p>
            <a:r>
              <a:t>Titteltekst</a:t>
            </a:r>
          </a:p>
        </p:txBody>
      </p:sp>
      <p:sp>
        <p:nvSpPr>
          <p:cNvPr id="584" name="Lysbildenummer"/>
          <p:cNvSpPr txBox="1">
            <a:spLocks noGrp="1"/>
          </p:cNvSpPr>
          <p:nvPr>
            <p:ph type="sldNum" sz="quarter" idx="2"/>
          </p:nvPr>
        </p:nvSpPr>
        <p:spPr>
          <a:xfrm>
            <a:off x="6191808" y="9155752"/>
            <a:ext cx="127001" cy="147831"/>
          </a:xfrm>
          <a:prstGeom prst="rect">
            <a:avLst/>
          </a:prstGeom>
        </p:spPr>
        <p:txBody>
          <a:bodyPr/>
          <a:lstStyle>
            <a:lvl1pPr>
              <a:defRPr>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tx">
  <p:cSld name="Tittel, undertittel og tekst">
    <p:spTree>
      <p:nvGrpSpPr>
        <p:cNvPr id="1" name=""/>
        <p:cNvGrpSpPr/>
        <p:nvPr/>
      </p:nvGrpSpPr>
      <p:grpSpPr>
        <a:xfrm>
          <a:off x="0" y="0"/>
          <a:ext cx="0" cy="0"/>
          <a:chOff x="0" y="0"/>
          <a:chExt cx="0" cy="0"/>
        </a:xfrm>
      </p:grpSpPr>
      <p:sp>
        <p:nvSpPr>
          <p:cNvPr id="591" name="Titteltekst"/>
          <p:cNvSpPr txBox="1">
            <a:spLocks noGrp="1"/>
          </p:cNvSpPr>
          <p:nvPr>
            <p:ph type="title"/>
          </p:nvPr>
        </p:nvSpPr>
        <p:spPr>
          <a:xfrm>
            <a:off x="650240" y="621816"/>
            <a:ext cx="11671201" cy="942617"/>
          </a:xfrm>
          <a:prstGeom prst="rect">
            <a:avLst/>
          </a:prstGeom>
        </p:spPr>
        <p:txBody>
          <a:bodyPr/>
          <a:lstStyle>
            <a:lvl1pPr>
              <a:lnSpc>
                <a:spcPts val="3400"/>
              </a:lnSpc>
              <a:defRPr sz="2300">
                <a:solidFill>
                  <a:srgbClr val="0046AD"/>
                </a:solidFill>
              </a:defRPr>
            </a:lvl1pPr>
          </a:lstStyle>
          <a:p>
            <a:r>
              <a:t>Titteltekst</a:t>
            </a:r>
          </a:p>
        </p:txBody>
      </p:sp>
      <p:sp>
        <p:nvSpPr>
          <p:cNvPr id="592" name="Lysbildenummer"/>
          <p:cNvSpPr txBox="1">
            <a:spLocks noGrp="1"/>
          </p:cNvSpPr>
          <p:nvPr>
            <p:ph type="sldNum" sz="quarter" idx="2"/>
          </p:nvPr>
        </p:nvSpPr>
        <p:spPr>
          <a:xfrm>
            <a:off x="6193239" y="9155752"/>
            <a:ext cx="127001" cy="147831"/>
          </a:xfrm>
          <a:prstGeom prst="rect">
            <a:avLst/>
          </a:prstGeom>
        </p:spPr>
        <p:txBody>
          <a:bodyPr/>
          <a:lstStyle>
            <a:lvl1pPr>
              <a:defRPr>
                <a:solidFill>
                  <a:srgbClr val="0046AD"/>
                </a:solidFill>
              </a:defRPr>
            </a:lvl1pPr>
          </a:lstStyle>
          <a:p>
            <a:fld id="{86CB4B4D-7CA3-9044-876B-883B54F8677D}" type="slidenum">
              <a:t>‹#›</a:t>
            </a:fld>
            <a:endParaRPr/>
          </a:p>
        </p:txBody>
      </p:sp>
      <p:sp>
        <p:nvSpPr>
          <p:cNvPr id="593" name="Brødtekst nivå én…"/>
          <p:cNvSpPr txBox="1">
            <a:spLocks noGrp="1"/>
          </p:cNvSpPr>
          <p:nvPr>
            <p:ph type="body" sz="quarter" idx="1" hasCustomPrompt="1"/>
          </p:nvPr>
        </p:nvSpPr>
        <p:spPr>
          <a:xfrm>
            <a:off x="650240" y="1871996"/>
            <a:ext cx="2664000" cy="6559201"/>
          </a:xfrm>
          <a:prstGeom prst="rect">
            <a:avLst/>
          </a:prstGeom>
        </p:spPr>
        <p:txBody>
          <a:bodyPr>
            <a:normAutofit/>
          </a:bodyPr>
          <a:lstStyle>
            <a:lvl1pPr marL="0" indent="0">
              <a:buChar char="​"/>
              <a:defRPr b="0"/>
            </a:lvl1pPr>
            <a:lvl2pPr marL="377825" indent="-377825">
              <a:buChar char="•"/>
              <a:defRPr b="0"/>
            </a:lvl2pPr>
            <a:lvl3pPr>
              <a:defRPr b="0"/>
            </a:lvl3pPr>
            <a:lvl4pPr>
              <a:defRPr b="0"/>
            </a:lvl4pPr>
            <a:lvl5pPr>
              <a:defRPr b="0"/>
            </a:lvl5pPr>
          </a:lstStyle>
          <a:p>
            <a:r>
              <a:t>Undertittel</a:t>
            </a:r>
          </a:p>
          <a:p>
            <a:pPr lvl="1"/>
            <a:endParaRPr/>
          </a:p>
          <a:p>
            <a:pPr lvl="2"/>
            <a:endParaRPr/>
          </a:p>
          <a:p>
            <a:pPr lvl="3"/>
            <a:endParaRPr/>
          </a:p>
          <a:p>
            <a:pPr lvl="4"/>
            <a:endParaRPr/>
          </a:p>
        </p:txBody>
      </p:sp>
    </p:spTree>
  </p:cSld>
  <p:clrMapOvr>
    <a:masterClrMapping/>
  </p:clrMapOvr>
  <p:transition spd="med"/>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tx">
  <p:cSld name="Bullets">
    <p:spTree>
      <p:nvGrpSpPr>
        <p:cNvPr id="1" name=""/>
        <p:cNvGrpSpPr/>
        <p:nvPr/>
      </p:nvGrpSpPr>
      <p:grpSpPr>
        <a:xfrm>
          <a:off x="0" y="0"/>
          <a:ext cx="0" cy="0"/>
          <a:chOff x="0" y="0"/>
          <a:chExt cx="0" cy="0"/>
        </a:xfrm>
      </p:grpSpPr>
      <p:sp>
        <p:nvSpPr>
          <p:cNvPr id="600" name="Titteltekst"/>
          <p:cNvSpPr txBox="1">
            <a:spLocks noGrp="1"/>
          </p:cNvSpPr>
          <p:nvPr>
            <p:ph type="title"/>
          </p:nvPr>
        </p:nvSpPr>
        <p:spPr>
          <a:xfrm>
            <a:off x="650240" y="621816"/>
            <a:ext cx="11671201" cy="942617"/>
          </a:xfrm>
          <a:prstGeom prst="rect">
            <a:avLst/>
          </a:prstGeom>
        </p:spPr>
        <p:txBody>
          <a:bodyPr/>
          <a:lstStyle>
            <a:lvl1pPr>
              <a:lnSpc>
                <a:spcPts val="3400"/>
              </a:lnSpc>
              <a:defRPr sz="2300">
                <a:solidFill>
                  <a:srgbClr val="0046AD"/>
                </a:solidFill>
              </a:defRPr>
            </a:lvl1pPr>
          </a:lstStyle>
          <a:p>
            <a:r>
              <a:t>Titteltekst</a:t>
            </a:r>
          </a:p>
        </p:txBody>
      </p:sp>
      <p:sp>
        <p:nvSpPr>
          <p:cNvPr id="601" name="Lysbildenummer"/>
          <p:cNvSpPr txBox="1">
            <a:spLocks noGrp="1"/>
          </p:cNvSpPr>
          <p:nvPr>
            <p:ph type="sldNum" sz="quarter" idx="2"/>
          </p:nvPr>
        </p:nvSpPr>
        <p:spPr>
          <a:xfrm>
            <a:off x="6191808" y="9155752"/>
            <a:ext cx="127001" cy="147831"/>
          </a:xfrm>
          <a:prstGeom prst="rect">
            <a:avLst/>
          </a:prstGeom>
        </p:spPr>
        <p:txBody>
          <a:bodyPr/>
          <a:lstStyle>
            <a:lvl1pPr>
              <a:defRPr>
                <a:solidFill>
                  <a:srgbClr val="0046AD"/>
                </a:solidFill>
              </a:defRPr>
            </a:lvl1pPr>
          </a:lstStyle>
          <a:p>
            <a:fld id="{86CB4B4D-7CA3-9044-876B-883B54F8677D}" type="slidenum">
              <a:t>‹#›</a:t>
            </a:fld>
            <a:endParaRPr/>
          </a:p>
        </p:txBody>
      </p:sp>
      <p:sp>
        <p:nvSpPr>
          <p:cNvPr id="602" name="Brødtekst nivå én…"/>
          <p:cNvSpPr txBox="1">
            <a:spLocks noGrp="1"/>
          </p:cNvSpPr>
          <p:nvPr>
            <p:ph type="body" idx="1"/>
          </p:nvPr>
        </p:nvSpPr>
        <p:spPr>
          <a:xfrm>
            <a:off x="3247200" y="1871998"/>
            <a:ext cx="9074240" cy="6556228"/>
          </a:xfrm>
          <a:prstGeom prst="rect">
            <a:avLst/>
          </a:prstGeom>
        </p:spPr>
        <p:txBody>
          <a:bodyPr>
            <a:normAutofit/>
          </a:bodyPr>
          <a:lstStyle/>
          <a:p>
            <a:r>
              <a:t>Brødtekst nivå én</a:t>
            </a:r>
          </a:p>
          <a:p>
            <a:pPr lvl="1"/>
            <a:r>
              <a:t>Brødtekst nivå to</a:t>
            </a:r>
          </a:p>
          <a:p>
            <a:pPr lvl="2"/>
            <a:r>
              <a:t>Brødtekst nivå tre</a:t>
            </a:r>
          </a:p>
          <a:p>
            <a:pPr lvl="3"/>
            <a:r>
              <a:t>Brødtekst nivå fire</a:t>
            </a:r>
          </a:p>
          <a:p>
            <a:pPr lvl="4"/>
            <a:r>
              <a:t>Brødtekst nivå fem</a:t>
            </a:r>
          </a:p>
        </p:txBody>
      </p:sp>
    </p:spTree>
  </p:cSld>
  <p:clrMapOvr>
    <a:masterClrMapping/>
  </p:clrMapOvr>
  <p:transition spd="med"/>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tx">
  <p:cSld name="Title and Content">
    <p:spTree>
      <p:nvGrpSpPr>
        <p:cNvPr id="1" name=""/>
        <p:cNvGrpSpPr/>
        <p:nvPr/>
      </p:nvGrpSpPr>
      <p:grpSpPr>
        <a:xfrm>
          <a:off x="0" y="0"/>
          <a:ext cx="0" cy="0"/>
          <a:chOff x="0" y="0"/>
          <a:chExt cx="0" cy="0"/>
        </a:xfrm>
      </p:grpSpPr>
      <p:sp>
        <p:nvSpPr>
          <p:cNvPr id="609" name="Titteltekst"/>
          <p:cNvSpPr txBox="1">
            <a:spLocks noGrp="1"/>
          </p:cNvSpPr>
          <p:nvPr>
            <p:ph type="title"/>
          </p:nvPr>
        </p:nvSpPr>
        <p:spPr>
          <a:xfrm>
            <a:off x="650240" y="621816"/>
            <a:ext cx="11671201" cy="942617"/>
          </a:xfrm>
          <a:prstGeom prst="rect">
            <a:avLst/>
          </a:prstGeom>
        </p:spPr>
        <p:txBody>
          <a:bodyPr/>
          <a:lstStyle>
            <a:lvl1pPr>
              <a:lnSpc>
                <a:spcPts val="3400"/>
              </a:lnSpc>
              <a:defRPr sz="2300">
                <a:solidFill>
                  <a:srgbClr val="0046AD"/>
                </a:solidFill>
              </a:defRPr>
            </a:lvl1pPr>
          </a:lstStyle>
          <a:p>
            <a:r>
              <a:t>Titteltekst</a:t>
            </a:r>
          </a:p>
        </p:txBody>
      </p:sp>
      <p:sp>
        <p:nvSpPr>
          <p:cNvPr id="610" name="Lysbildenummer"/>
          <p:cNvSpPr txBox="1">
            <a:spLocks noGrp="1"/>
          </p:cNvSpPr>
          <p:nvPr>
            <p:ph type="sldNum" sz="quarter" idx="2"/>
          </p:nvPr>
        </p:nvSpPr>
        <p:spPr>
          <a:xfrm>
            <a:off x="6191808" y="9155752"/>
            <a:ext cx="127001" cy="147831"/>
          </a:xfrm>
          <a:prstGeom prst="rect">
            <a:avLst/>
          </a:prstGeom>
        </p:spPr>
        <p:txBody>
          <a:bodyPr/>
          <a:lstStyle>
            <a:lvl1pPr>
              <a:defRPr>
                <a:solidFill>
                  <a:srgbClr val="0046AD"/>
                </a:solidFill>
              </a:defRPr>
            </a:lvl1pPr>
          </a:lstStyle>
          <a:p>
            <a:fld id="{86CB4B4D-7CA3-9044-876B-883B54F8677D}" type="slidenum">
              <a:t>‹#›</a:t>
            </a:fld>
            <a:endParaRPr/>
          </a:p>
        </p:txBody>
      </p:sp>
      <p:sp>
        <p:nvSpPr>
          <p:cNvPr id="611" name="Brødtekst nivå én…"/>
          <p:cNvSpPr txBox="1">
            <a:spLocks noGrp="1"/>
          </p:cNvSpPr>
          <p:nvPr>
            <p:ph type="body" idx="1"/>
          </p:nvPr>
        </p:nvSpPr>
        <p:spPr>
          <a:xfrm>
            <a:off x="650240" y="1871997"/>
            <a:ext cx="11671201" cy="6556228"/>
          </a:xfrm>
          <a:prstGeom prst="rect">
            <a:avLst/>
          </a:prstGeom>
        </p:spPr>
        <p:txBody>
          <a:bodyPr>
            <a:normAutofit/>
          </a:bodyPr>
          <a:lstStyle>
            <a:lvl1pPr marL="0" indent="0">
              <a:buChar char="​"/>
              <a:defRPr b="0"/>
            </a:lvl1pPr>
            <a:lvl2pPr marL="388938" indent="-388938">
              <a:buChar char="•"/>
              <a:defRPr b="0"/>
            </a:lvl2pPr>
            <a:lvl3pPr>
              <a:defRPr b="0"/>
            </a:lvl3pPr>
            <a:lvl4pPr>
              <a:defRPr b="0"/>
            </a:lvl4pPr>
            <a:lvl5pPr>
              <a:defRPr b="0"/>
            </a:lvl5pPr>
          </a:lstStyle>
          <a:p>
            <a:r>
              <a:t>Brødtekst nivå én</a:t>
            </a:r>
          </a:p>
          <a:p>
            <a:pPr lvl="1"/>
            <a:r>
              <a:t>Brødtekst nivå to</a:t>
            </a:r>
          </a:p>
          <a:p>
            <a:pPr lvl="2"/>
            <a:r>
              <a:t>Brødtekst nivå tre</a:t>
            </a:r>
          </a:p>
          <a:p>
            <a:pPr lvl="3"/>
            <a:r>
              <a:t>Brødtekst nivå fire</a:t>
            </a:r>
          </a:p>
          <a:p>
            <a:pPr lvl="4"/>
            <a:r>
              <a:t>Brødtekst nivå fem</a:t>
            </a:r>
          </a:p>
        </p:txBody>
      </p:sp>
    </p:spTree>
  </p:cSld>
  <p:clrMapOvr>
    <a:masterClrMapping/>
  </p:clrMapOvr>
  <p:transition spd="med"/>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tx">
  <p:cSld name="Two Content">
    <p:spTree>
      <p:nvGrpSpPr>
        <p:cNvPr id="1" name=""/>
        <p:cNvGrpSpPr/>
        <p:nvPr/>
      </p:nvGrpSpPr>
      <p:grpSpPr>
        <a:xfrm>
          <a:off x="0" y="0"/>
          <a:ext cx="0" cy="0"/>
          <a:chOff x="0" y="0"/>
          <a:chExt cx="0" cy="0"/>
        </a:xfrm>
      </p:grpSpPr>
      <p:sp>
        <p:nvSpPr>
          <p:cNvPr id="618" name="Brødtekst nivå én…"/>
          <p:cNvSpPr txBox="1">
            <a:spLocks noGrp="1"/>
          </p:cNvSpPr>
          <p:nvPr>
            <p:ph type="body" sz="half" idx="1"/>
          </p:nvPr>
        </p:nvSpPr>
        <p:spPr>
          <a:xfrm>
            <a:off x="650240" y="1871998"/>
            <a:ext cx="5670001" cy="6556228"/>
          </a:xfrm>
          <a:prstGeom prst="rect">
            <a:avLst/>
          </a:prstGeom>
        </p:spPr>
        <p:txBody>
          <a:bodyPr>
            <a:normAutofit/>
          </a:bodyPr>
          <a:lstStyle>
            <a:lvl1pPr marL="0" indent="0">
              <a:buChar char="​"/>
              <a:defRPr b="0"/>
            </a:lvl1pPr>
            <a:lvl2pPr marL="388938" indent="-388938">
              <a:buChar char="•"/>
              <a:defRPr b="0"/>
            </a:lvl2pPr>
            <a:lvl3pPr>
              <a:defRPr b="0"/>
            </a:lvl3pPr>
            <a:lvl4pPr>
              <a:defRPr b="0"/>
            </a:lvl4pPr>
            <a:lvl5pPr>
              <a:defRPr b="0"/>
            </a:lvl5pPr>
          </a:lstStyle>
          <a:p>
            <a:r>
              <a:t>Brødtekst nivå én</a:t>
            </a:r>
          </a:p>
          <a:p>
            <a:pPr lvl="1"/>
            <a:r>
              <a:t>Brødtekst nivå to</a:t>
            </a:r>
          </a:p>
          <a:p>
            <a:pPr lvl="2"/>
            <a:r>
              <a:t>Brødtekst nivå tre</a:t>
            </a:r>
          </a:p>
          <a:p>
            <a:pPr lvl="3"/>
            <a:r>
              <a:t>Brødtekst nivå fire</a:t>
            </a:r>
          </a:p>
          <a:p>
            <a:pPr lvl="4"/>
            <a:r>
              <a:t>Brødtekst nivå fem</a:t>
            </a:r>
          </a:p>
        </p:txBody>
      </p:sp>
      <p:sp>
        <p:nvSpPr>
          <p:cNvPr id="619" name="Titteltekst"/>
          <p:cNvSpPr txBox="1">
            <a:spLocks noGrp="1"/>
          </p:cNvSpPr>
          <p:nvPr>
            <p:ph type="title"/>
          </p:nvPr>
        </p:nvSpPr>
        <p:spPr>
          <a:xfrm>
            <a:off x="650240" y="621816"/>
            <a:ext cx="11671201" cy="942617"/>
          </a:xfrm>
          <a:prstGeom prst="rect">
            <a:avLst/>
          </a:prstGeom>
        </p:spPr>
        <p:txBody>
          <a:bodyPr/>
          <a:lstStyle>
            <a:lvl1pPr>
              <a:lnSpc>
                <a:spcPts val="3400"/>
              </a:lnSpc>
              <a:defRPr sz="2300">
                <a:solidFill>
                  <a:srgbClr val="0046AD"/>
                </a:solidFill>
              </a:defRPr>
            </a:lvl1pPr>
          </a:lstStyle>
          <a:p>
            <a:r>
              <a:t>Titteltekst</a:t>
            </a:r>
          </a:p>
        </p:txBody>
      </p:sp>
      <p:sp>
        <p:nvSpPr>
          <p:cNvPr id="620" name="Lysbildenummer"/>
          <p:cNvSpPr txBox="1">
            <a:spLocks noGrp="1"/>
          </p:cNvSpPr>
          <p:nvPr>
            <p:ph type="sldNum" sz="quarter" idx="2"/>
          </p:nvPr>
        </p:nvSpPr>
        <p:spPr>
          <a:xfrm>
            <a:off x="6193239" y="9155752"/>
            <a:ext cx="127001" cy="147831"/>
          </a:xfrm>
          <a:prstGeom prst="rect">
            <a:avLst/>
          </a:prstGeom>
        </p:spPr>
        <p:txBody>
          <a:bodyPr/>
          <a:lstStyle>
            <a:lvl1pPr>
              <a:defRPr>
                <a:solidFill>
                  <a:srgbClr val="0046AD"/>
                </a:solidFill>
              </a:defRPr>
            </a:lvl1pPr>
          </a:lstStyle>
          <a:p>
            <a:fld id="{86CB4B4D-7CA3-9044-876B-883B54F8677D}" type="slidenum">
              <a:t>‹#›</a:t>
            </a:fld>
            <a:endParaRPr/>
          </a:p>
        </p:txBody>
      </p:sp>
    </p:spTree>
  </p:cSld>
  <p:clrMapOvr>
    <a:masterClrMapping/>
  </p:clrMapOvr>
  <p:transition spd="med"/>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tx">
  <p:cSld name="Utfallende bilde">
    <p:spTree>
      <p:nvGrpSpPr>
        <p:cNvPr id="1" name=""/>
        <p:cNvGrpSpPr/>
        <p:nvPr/>
      </p:nvGrpSpPr>
      <p:grpSpPr>
        <a:xfrm>
          <a:off x="0" y="0"/>
          <a:ext cx="0" cy="0"/>
          <a:chOff x="0" y="0"/>
          <a:chExt cx="0" cy="0"/>
        </a:xfrm>
      </p:grpSpPr>
      <p:sp>
        <p:nvSpPr>
          <p:cNvPr id="627" name="Picture Placeholder 6"/>
          <p:cNvSpPr>
            <a:spLocks noGrp="1"/>
          </p:cNvSpPr>
          <p:nvPr>
            <p:ph type="pic" idx="21"/>
          </p:nvPr>
        </p:nvSpPr>
        <p:spPr>
          <a:xfrm>
            <a:off x="0" y="0"/>
            <a:ext cx="13004800" cy="9753600"/>
          </a:xfrm>
          <a:prstGeom prst="rect">
            <a:avLst/>
          </a:prstGeom>
        </p:spPr>
        <p:txBody>
          <a:bodyPr lIns="91439" tIns="45719" rIns="91439" bIns="45719"/>
          <a:lstStyle/>
          <a:p>
            <a:endParaRPr/>
          </a:p>
        </p:txBody>
      </p:sp>
      <p:sp>
        <p:nvSpPr>
          <p:cNvPr id="628" name="Titteltekst"/>
          <p:cNvSpPr txBox="1">
            <a:spLocks noGrp="1"/>
          </p:cNvSpPr>
          <p:nvPr>
            <p:ph type="title"/>
          </p:nvPr>
        </p:nvSpPr>
        <p:spPr>
          <a:xfrm>
            <a:off x="665999" y="667244"/>
            <a:ext cx="11688562" cy="2841405"/>
          </a:xfrm>
          <a:prstGeom prst="rect">
            <a:avLst/>
          </a:prstGeom>
        </p:spPr>
        <p:txBody>
          <a:bodyPr/>
          <a:lstStyle>
            <a:lvl1pPr>
              <a:defRPr>
                <a:solidFill>
                  <a:srgbClr val="FFFFFF"/>
                </a:solidFill>
              </a:defRPr>
            </a:lvl1pPr>
          </a:lstStyle>
          <a:p>
            <a:r>
              <a:t>Titteltekst</a:t>
            </a:r>
          </a:p>
        </p:txBody>
      </p:sp>
      <p:sp>
        <p:nvSpPr>
          <p:cNvPr id="629" name="Lysbildenummer"/>
          <p:cNvSpPr txBox="1">
            <a:spLocks noGrp="1"/>
          </p:cNvSpPr>
          <p:nvPr>
            <p:ph type="sldNum" sz="quarter" idx="2"/>
          </p:nvPr>
        </p:nvSpPr>
        <p:spPr>
          <a:xfrm>
            <a:off x="6191808" y="9155752"/>
            <a:ext cx="127001" cy="147831"/>
          </a:xfrm>
          <a:prstGeom prst="rect">
            <a:avLst/>
          </a:prstGeom>
        </p:spPr>
        <p:txBody>
          <a:bodyPr/>
          <a:lstStyle>
            <a:lvl1pPr>
              <a:defRPr>
                <a:solidFill>
                  <a:srgbClr val="FFFFFF"/>
                </a:solidFill>
              </a:defRPr>
            </a:lvl1pPr>
          </a:lstStyle>
          <a:p>
            <a:fld id="{86CB4B4D-7CA3-9044-876B-883B54F8677D}" type="slidenum">
              <a:t>‹#›</a:t>
            </a:fld>
            <a:endParaRPr/>
          </a:p>
        </p:txBody>
      </p:sp>
      <p:sp>
        <p:nvSpPr>
          <p:cNvPr id="630" name="Brødtekst nivå én…"/>
          <p:cNvSpPr txBox="1">
            <a:spLocks noGrp="1"/>
          </p:cNvSpPr>
          <p:nvPr>
            <p:ph type="body" sz="quarter" idx="1" hasCustomPrompt="1"/>
          </p:nvPr>
        </p:nvSpPr>
        <p:spPr>
          <a:xfrm>
            <a:off x="665999" y="9155752"/>
            <a:ext cx="4900297" cy="176973"/>
          </a:xfrm>
          <a:prstGeom prst="rect">
            <a:avLst/>
          </a:prstGeom>
        </p:spPr>
        <p:txBody>
          <a:bodyPr>
            <a:normAutofit/>
          </a:bodyPr>
          <a:lstStyle>
            <a:lvl1pPr marL="0" indent="0">
              <a:lnSpc>
                <a:spcPct val="100000"/>
              </a:lnSpc>
              <a:buChar char="​"/>
              <a:defRPr sz="1100" b="0">
                <a:solidFill>
                  <a:srgbClr val="FFFFFF"/>
                </a:solidFill>
              </a:defRPr>
            </a:lvl1pPr>
            <a:lvl2pPr>
              <a:lnSpc>
                <a:spcPct val="100000"/>
              </a:lnSpc>
              <a:defRPr sz="1100" b="0">
                <a:solidFill>
                  <a:srgbClr val="FFFFFF"/>
                </a:solidFill>
              </a:defRPr>
            </a:lvl2pPr>
            <a:lvl3pPr marL="388938" indent="-388938">
              <a:lnSpc>
                <a:spcPct val="100000"/>
              </a:lnSpc>
              <a:defRPr sz="1100" b="0">
                <a:solidFill>
                  <a:srgbClr val="FFFFFF"/>
                </a:solidFill>
              </a:defRPr>
            </a:lvl3pPr>
            <a:lvl4pPr>
              <a:lnSpc>
                <a:spcPct val="100000"/>
              </a:lnSpc>
              <a:defRPr sz="1100" b="0">
                <a:solidFill>
                  <a:srgbClr val="FFFFFF"/>
                </a:solidFill>
              </a:defRPr>
            </a:lvl4pPr>
            <a:lvl5pPr>
              <a:lnSpc>
                <a:spcPct val="100000"/>
              </a:lnSpc>
              <a:defRPr sz="1100" b="0">
                <a:solidFill>
                  <a:srgbClr val="FFFFFF"/>
                </a:solidFill>
              </a:defRPr>
            </a:lvl5pPr>
          </a:lstStyle>
          <a:p>
            <a:r>
              <a:t>Bildekreditering</a:t>
            </a:r>
          </a:p>
          <a:p>
            <a:pPr lvl="1"/>
            <a:endParaRPr/>
          </a:p>
          <a:p>
            <a:pPr lvl="2"/>
            <a:endParaRPr/>
          </a:p>
          <a:p>
            <a:pPr lvl="3"/>
            <a:endParaRPr/>
          </a:p>
          <a:p>
            <a:pPr lvl="4"/>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cSld name="Tittel og innhold 0">
    <p:bg>
      <p:bgPr>
        <a:solidFill>
          <a:srgbClr val="414141"/>
        </a:solidFill>
        <a:effectLst/>
      </p:bgPr>
    </p:bg>
    <p:spTree>
      <p:nvGrpSpPr>
        <p:cNvPr id="1" name=""/>
        <p:cNvGrpSpPr/>
        <p:nvPr/>
      </p:nvGrpSpPr>
      <p:grpSpPr>
        <a:xfrm>
          <a:off x="0" y="0"/>
          <a:ext cx="0" cy="0"/>
          <a:chOff x="0" y="0"/>
          <a:chExt cx="0" cy="0"/>
        </a:xfrm>
      </p:grpSpPr>
      <p:sp>
        <p:nvSpPr>
          <p:cNvPr id="63" name="Titteltekst"/>
          <p:cNvSpPr txBox="1">
            <a:spLocks noGrp="1"/>
          </p:cNvSpPr>
          <p:nvPr>
            <p:ph type="title"/>
          </p:nvPr>
        </p:nvSpPr>
        <p:spPr>
          <a:xfrm>
            <a:off x="650240" y="621816"/>
            <a:ext cx="11671201" cy="942617"/>
          </a:xfrm>
          <a:prstGeom prst="rect">
            <a:avLst/>
          </a:prstGeom>
        </p:spPr>
        <p:txBody>
          <a:bodyPr/>
          <a:lstStyle>
            <a:lvl1pPr>
              <a:lnSpc>
                <a:spcPts val="3400"/>
              </a:lnSpc>
              <a:defRPr sz="2300">
                <a:solidFill>
                  <a:srgbClr val="FFFFFF"/>
                </a:solidFill>
              </a:defRPr>
            </a:lvl1pPr>
          </a:lstStyle>
          <a:p>
            <a:r>
              <a:t>Titteltekst</a:t>
            </a:r>
          </a:p>
        </p:txBody>
      </p:sp>
      <p:sp>
        <p:nvSpPr>
          <p:cNvPr id="64" name="Lysbildenummer"/>
          <p:cNvSpPr txBox="1">
            <a:spLocks noGrp="1"/>
          </p:cNvSpPr>
          <p:nvPr>
            <p:ph type="sldNum" sz="quarter" idx="2"/>
          </p:nvPr>
        </p:nvSpPr>
        <p:spPr>
          <a:xfrm>
            <a:off x="6191808" y="9155752"/>
            <a:ext cx="127001" cy="147831"/>
          </a:xfrm>
          <a:prstGeom prst="rect">
            <a:avLst/>
          </a:prstGeom>
        </p:spPr>
        <p:txBody>
          <a:bodyPr/>
          <a:lstStyle>
            <a:lvl1pPr>
              <a:defRPr>
                <a:solidFill>
                  <a:srgbClr val="FFFFFF"/>
                </a:solidFill>
              </a:defRPr>
            </a:lvl1pPr>
          </a:lstStyle>
          <a:p>
            <a:fld id="{86CB4B4D-7CA3-9044-876B-883B54F8677D}" type="slidenum">
              <a:t>‹#›</a:t>
            </a:fld>
            <a:endParaRPr/>
          </a:p>
        </p:txBody>
      </p:sp>
      <p:sp>
        <p:nvSpPr>
          <p:cNvPr id="65" name="Brødtekst nivå én…"/>
          <p:cNvSpPr txBox="1">
            <a:spLocks noGrp="1"/>
          </p:cNvSpPr>
          <p:nvPr>
            <p:ph type="body" idx="1"/>
          </p:nvPr>
        </p:nvSpPr>
        <p:spPr>
          <a:xfrm>
            <a:off x="650240" y="1871997"/>
            <a:ext cx="11671201" cy="6556228"/>
          </a:xfrm>
          <a:prstGeom prst="rect">
            <a:avLst/>
          </a:prstGeom>
        </p:spPr>
        <p:txBody>
          <a:bodyPr>
            <a:normAutofit/>
          </a:bodyPr>
          <a:lstStyle>
            <a:lvl1pPr marL="0" indent="0">
              <a:buChar char="​"/>
              <a:defRPr b="0"/>
            </a:lvl1pPr>
            <a:lvl2pPr marL="388938" indent="-388938">
              <a:buChar char="•"/>
              <a:defRPr b="0"/>
            </a:lvl2pPr>
            <a:lvl3pPr>
              <a:defRPr b="0"/>
            </a:lvl3pPr>
            <a:lvl4pPr>
              <a:defRPr b="0"/>
            </a:lvl4pPr>
            <a:lvl5pPr>
              <a:defRPr b="0"/>
            </a:lvl5pPr>
          </a:lstStyle>
          <a:p>
            <a:r>
              <a:t>Brødtekst nivå én</a:t>
            </a:r>
          </a:p>
          <a:p>
            <a:pPr lvl="1"/>
            <a:r>
              <a:t>Brødtekst nivå to</a:t>
            </a:r>
          </a:p>
          <a:p>
            <a:pPr lvl="2"/>
            <a:r>
              <a:t>Brødtekst nivå tre</a:t>
            </a:r>
          </a:p>
          <a:p>
            <a:pPr lvl="3"/>
            <a:r>
              <a:t>Brødtekst nivå fire</a:t>
            </a:r>
          </a:p>
          <a:p>
            <a:pPr lvl="4"/>
            <a:r>
              <a:t>Brødtekst nivå fem</a:t>
            </a:r>
          </a:p>
        </p:txBody>
      </p:sp>
    </p:spTree>
  </p:cSld>
  <p:clrMapOvr>
    <a:masterClrMapping/>
  </p:clrMapOvr>
  <p:transition spd="med"/>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tx">
  <p:cSld name="Bilde">
    <p:spTree>
      <p:nvGrpSpPr>
        <p:cNvPr id="1" name=""/>
        <p:cNvGrpSpPr/>
        <p:nvPr/>
      </p:nvGrpSpPr>
      <p:grpSpPr>
        <a:xfrm>
          <a:off x="0" y="0"/>
          <a:ext cx="0" cy="0"/>
          <a:chOff x="0" y="0"/>
          <a:chExt cx="0" cy="0"/>
        </a:xfrm>
      </p:grpSpPr>
      <p:sp>
        <p:nvSpPr>
          <p:cNvPr id="637" name="Picture Placeholder 7"/>
          <p:cNvSpPr>
            <a:spLocks noGrp="1"/>
          </p:cNvSpPr>
          <p:nvPr>
            <p:ph type="pic" idx="21"/>
          </p:nvPr>
        </p:nvSpPr>
        <p:spPr>
          <a:xfrm>
            <a:off x="650240" y="450000"/>
            <a:ext cx="11671201" cy="7978227"/>
          </a:xfrm>
          <a:prstGeom prst="rect">
            <a:avLst/>
          </a:prstGeom>
        </p:spPr>
        <p:txBody>
          <a:bodyPr lIns="91439" tIns="45719" rIns="91439" bIns="45719"/>
          <a:lstStyle/>
          <a:p>
            <a:endParaRPr/>
          </a:p>
        </p:txBody>
      </p:sp>
      <p:sp>
        <p:nvSpPr>
          <p:cNvPr id="638" name="Lysbildenummer"/>
          <p:cNvSpPr txBox="1">
            <a:spLocks noGrp="1"/>
          </p:cNvSpPr>
          <p:nvPr>
            <p:ph type="sldNum" sz="quarter" idx="2"/>
          </p:nvPr>
        </p:nvSpPr>
        <p:spPr>
          <a:xfrm>
            <a:off x="6191808" y="9155752"/>
            <a:ext cx="127001" cy="147831"/>
          </a:xfrm>
          <a:prstGeom prst="rect">
            <a:avLst/>
          </a:prstGeom>
        </p:spPr>
        <p:txBody>
          <a:bodyPr/>
          <a:lstStyle>
            <a:lvl1pPr>
              <a:defRPr>
                <a:solidFill>
                  <a:srgbClr val="0046AD"/>
                </a:solidFill>
              </a:defRPr>
            </a:lvl1pPr>
          </a:lstStyle>
          <a:p>
            <a:fld id="{86CB4B4D-7CA3-9044-876B-883B54F8677D}" type="slidenum">
              <a:t>‹#›</a:t>
            </a:fld>
            <a:endParaRPr/>
          </a:p>
        </p:txBody>
      </p:sp>
      <p:sp>
        <p:nvSpPr>
          <p:cNvPr id="639" name="Brødtekst nivå én…"/>
          <p:cNvSpPr txBox="1">
            <a:spLocks noGrp="1"/>
          </p:cNvSpPr>
          <p:nvPr>
            <p:ph type="body" sz="quarter" idx="1" hasCustomPrompt="1"/>
          </p:nvPr>
        </p:nvSpPr>
        <p:spPr>
          <a:xfrm>
            <a:off x="665999" y="9155752"/>
            <a:ext cx="4900297" cy="176973"/>
          </a:xfrm>
          <a:prstGeom prst="rect">
            <a:avLst/>
          </a:prstGeom>
        </p:spPr>
        <p:txBody>
          <a:bodyPr>
            <a:normAutofit/>
          </a:bodyPr>
          <a:lstStyle>
            <a:lvl1pPr marL="0" indent="0">
              <a:lnSpc>
                <a:spcPct val="100000"/>
              </a:lnSpc>
              <a:buChar char="​"/>
              <a:defRPr sz="1100" b="0">
                <a:solidFill>
                  <a:srgbClr val="0046AD"/>
                </a:solidFill>
              </a:defRPr>
            </a:lvl1pPr>
            <a:lvl2pPr>
              <a:lnSpc>
                <a:spcPct val="100000"/>
              </a:lnSpc>
              <a:defRPr sz="1100" b="0">
                <a:solidFill>
                  <a:srgbClr val="0046AD"/>
                </a:solidFill>
              </a:defRPr>
            </a:lvl2pPr>
            <a:lvl3pPr marL="388938" indent="-388938">
              <a:lnSpc>
                <a:spcPct val="100000"/>
              </a:lnSpc>
              <a:defRPr sz="1100" b="0">
                <a:solidFill>
                  <a:srgbClr val="0046AD"/>
                </a:solidFill>
              </a:defRPr>
            </a:lvl3pPr>
            <a:lvl4pPr>
              <a:lnSpc>
                <a:spcPct val="100000"/>
              </a:lnSpc>
              <a:defRPr sz="1100" b="0">
                <a:solidFill>
                  <a:srgbClr val="0046AD"/>
                </a:solidFill>
              </a:defRPr>
            </a:lvl4pPr>
            <a:lvl5pPr>
              <a:lnSpc>
                <a:spcPct val="100000"/>
              </a:lnSpc>
              <a:defRPr sz="1100" b="0">
                <a:solidFill>
                  <a:srgbClr val="0046AD"/>
                </a:solidFill>
              </a:defRPr>
            </a:lvl5pPr>
          </a:lstStyle>
          <a:p>
            <a:r>
              <a:t>Bildekreditering</a:t>
            </a:r>
          </a:p>
          <a:p>
            <a:pPr lvl="1"/>
            <a:endParaRPr/>
          </a:p>
          <a:p>
            <a:pPr lvl="2"/>
            <a:endParaRPr/>
          </a:p>
          <a:p>
            <a:pPr lvl="3"/>
            <a:endParaRPr/>
          </a:p>
          <a:p>
            <a:pPr lvl="4"/>
            <a:endParaRPr/>
          </a:p>
        </p:txBody>
      </p:sp>
    </p:spTree>
  </p:cSld>
  <p:clrMapOvr>
    <a:masterClrMapping/>
  </p:clrMapOvr>
  <p:transition spd="med"/>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tx">
  <p:cSld name="Tittel, tekst og bilde">
    <p:spTree>
      <p:nvGrpSpPr>
        <p:cNvPr id="1" name=""/>
        <p:cNvGrpSpPr/>
        <p:nvPr/>
      </p:nvGrpSpPr>
      <p:grpSpPr>
        <a:xfrm>
          <a:off x="0" y="0"/>
          <a:ext cx="0" cy="0"/>
          <a:chOff x="0" y="0"/>
          <a:chExt cx="0" cy="0"/>
        </a:xfrm>
      </p:grpSpPr>
      <p:sp>
        <p:nvSpPr>
          <p:cNvPr id="646" name="Picture Placeholder 10"/>
          <p:cNvSpPr>
            <a:spLocks noGrp="1"/>
          </p:cNvSpPr>
          <p:nvPr>
            <p:ph type="pic" sz="half" idx="21"/>
          </p:nvPr>
        </p:nvSpPr>
        <p:spPr>
          <a:xfrm>
            <a:off x="6651625" y="622300"/>
            <a:ext cx="5670550" cy="7805926"/>
          </a:xfrm>
          <a:prstGeom prst="rect">
            <a:avLst/>
          </a:prstGeom>
        </p:spPr>
        <p:txBody>
          <a:bodyPr lIns="91439" tIns="45719" rIns="91439" bIns="45719"/>
          <a:lstStyle/>
          <a:p>
            <a:endParaRPr/>
          </a:p>
        </p:txBody>
      </p:sp>
      <p:sp>
        <p:nvSpPr>
          <p:cNvPr id="647" name="Titteltekst"/>
          <p:cNvSpPr txBox="1">
            <a:spLocks noGrp="1"/>
          </p:cNvSpPr>
          <p:nvPr>
            <p:ph type="title"/>
          </p:nvPr>
        </p:nvSpPr>
        <p:spPr>
          <a:xfrm>
            <a:off x="650240" y="621816"/>
            <a:ext cx="5670001" cy="942617"/>
          </a:xfrm>
          <a:prstGeom prst="rect">
            <a:avLst/>
          </a:prstGeom>
        </p:spPr>
        <p:txBody>
          <a:bodyPr/>
          <a:lstStyle>
            <a:lvl1pPr>
              <a:lnSpc>
                <a:spcPts val="3400"/>
              </a:lnSpc>
              <a:defRPr sz="2300">
                <a:solidFill>
                  <a:srgbClr val="0046AD"/>
                </a:solidFill>
              </a:defRPr>
            </a:lvl1pPr>
          </a:lstStyle>
          <a:p>
            <a:r>
              <a:t>Titteltekst</a:t>
            </a:r>
          </a:p>
        </p:txBody>
      </p:sp>
      <p:sp>
        <p:nvSpPr>
          <p:cNvPr id="648" name="Lysbildenummer"/>
          <p:cNvSpPr txBox="1">
            <a:spLocks noGrp="1"/>
          </p:cNvSpPr>
          <p:nvPr>
            <p:ph type="sldNum" sz="quarter" idx="2"/>
          </p:nvPr>
        </p:nvSpPr>
        <p:spPr>
          <a:xfrm>
            <a:off x="6193239" y="9155752"/>
            <a:ext cx="127001" cy="147831"/>
          </a:xfrm>
          <a:prstGeom prst="rect">
            <a:avLst/>
          </a:prstGeom>
        </p:spPr>
        <p:txBody>
          <a:bodyPr/>
          <a:lstStyle>
            <a:lvl1pPr>
              <a:defRPr>
                <a:solidFill>
                  <a:srgbClr val="0046AD"/>
                </a:solidFill>
              </a:defRPr>
            </a:lvl1pPr>
          </a:lstStyle>
          <a:p>
            <a:fld id="{86CB4B4D-7CA3-9044-876B-883B54F8677D}" type="slidenum">
              <a:t>‹#›</a:t>
            </a:fld>
            <a:endParaRPr/>
          </a:p>
        </p:txBody>
      </p:sp>
      <p:sp>
        <p:nvSpPr>
          <p:cNvPr id="649" name="Brødtekst nivå én…"/>
          <p:cNvSpPr txBox="1">
            <a:spLocks noGrp="1"/>
          </p:cNvSpPr>
          <p:nvPr>
            <p:ph type="body" sz="half" idx="1"/>
          </p:nvPr>
        </p:nvSpPr>
        <p:spPr>
          <a:xfrm>
            <a:off x="650240" y="1871998"/>
            <a:ext cx="5670001" cy="6556228"/>
          </a:xfrm>
          <a:prstGeom prst="rect">
            <a:avLst/>
          </a:prstGeom>
        </p:spPr>
        <p:txBody>
          <a:bodyPr>
            <a:normAutofit/>
          </a:bodyPr>
          <a:lstStyle/>
          <a:p>
            <a:r>
              <a:t>Brødtekst nivå én</a:t>
            </a:r>
          </a:p>
          <a:p>
            <a:pPr lvl="1"/>
            <a:r>
              <a:t>Brødtekst nivå to</a:t>
            </a:r>
          </a:p>
          <a:p>
            <a:pPr lvl="2"/>
            <a:r>
              <a:t>Brødtekst nivå tre</a:t>
            </a:r>
          </a:p>
          <a:p>
            <a:pPr lvl="3"/>
            <a:r>
              <a:t>Brødtekst nivå fire</a:t>
            </a:r>
          </a:p>
          <a:p>
            <a:pPr lvl="4"/>
            <a:r>
              <a:t>Brødtekst nivå fem</a:t>
            </a:r>
          </a:p>
        </p:txBody>
      </p:sp>
      <p:sp>
        <p:nvSpPr>
          <p:cNvPr id="650" name="Text Placeholder 8"/>
          <p:cNvSpPr>
            <a:spLocks noGrp="1"/>
          </p:cNvSpPr>
          <p:nvPr>
            <p:ph type="body" sz="quarter" idx="22" hasCustomPrompt="1"/>
          </p:nvPr>
        </p:nvSpPr>
        <p:spPr>
          <a:xfrm>
            <a:off x="665999" y="9155752"/>
            <a:ext cx="4900298" cy="176973"/>
          </a:xfrm>
          <a:prstGeom prst="rect">
            <a:avLst/>
          </a:prstGeom>
        </p:spPr>
        <p:txBody>
          <a:bodyPr>
            <a:normAutofit/>
          </a:bodyPr>
          <a:lstStyle>
            <a:lvl1pPr marL="0" indent="0">
              <a:lnSpc>
                <a:spcPct val="100000"/>
              </a:lnSpc>
              <a:buChar char="​"/>
              <a:defRPr sz="1100" b="0">
                <a:solidFill>
                  <a:srgbClr val="0046AD"/>
                </a:solidFill>
              </a:defRPr>
            </a:lvl1pPr>
          </a:lstStyle>
          <a:p>
            <a:r>
              <a:t>Bildekreditering</a:t>
            </a:r>
          </a:p>
        </p:txBody>
      </p:sp>
    </p:spTree>
  </p:cSld>
  <p:clrMapOvr>
    <a:masterClrMapping/>
  </p:clrMapOvr>
  <p:transition spd="med"/>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tx">
  <p:cSld name="Tittel med logo">
    <p:spTree>
      <p:nvGrpSpPr>
        <p:cNvPr id="1" name=""/>
        <p:cNvGrpSpPr/>
        <p:nvPr/>
      </p:nvGrpSpPr>
      <p:grpSpPr>
        <a:xfrm>
          <a:off x="0" y="0"/>
          <a:ext cx="0" cy="0"/>
          <a:chOff x="0" y="0"/>
          <a:chExt cx="0" cy="0"/>
        </a:xfrm>
      </p:grpSpPr>
      <p:sp>
        <p:nvSpPr>
          <p:cNvPr id="657" name="Titteltekst"/>
          <p:cNvSpPr txBox="1">
            <a:spLocks noGrp="1"/>
          </p:cNvSpPr>
          <p:nvPr>
            <p:ph type="title"/>
          </p:nvPr>
        </p:nvSpPr>
        <p:spPr>
          <a:prstGeom prst="rect">
            <a:avLst/>
          </a:prstGeom>
        </p:spPr>
        <p:txBody>
          <a:bodyPr/>
          <a:lstStyle>
            <a:lvl1pPr>
              <a:defRPr>
                <a:solidFill>
                  <a:srgbClr val="00AFFF"/>
                </a:solidFill>
              </a:defRPr>
            </a:lvl1pPr>
          </a:lstStyle>
          <a:p>
            <a:r>
              <a:t>Titteltekst</a:t>
            </a:r>
          </a:p>
        </p:txBody>
      </p:sp>
      <p:pic>
        <p:nvPicPr>
          <p:cNvPr id="658" name="Bilde 2" descr="Bilde 2"/>
          <p:cNvPicPr>
            <a:picLocks noChangeAspect="1"/>
          </p:cNvPicPr>
          <p:nvPr/>
        </p:nvPicPr>
        <p:blipFill>
          <a:blip r:embed="rId2"/>
          <a:stretch>
            <a:fillRect/>
          </a:stretch>
        </p:blipFill>
        <p:spPr>
          <a:xfrm>
            <a:off x="1240" y="8153851"/>
            <a:ext cx="10058395" cy="1584960"/>
          </a:xfrm>
          <a:prstGeom prst="rect">
            <a:avLst/>
          </a:prstGeom>
          <a:ln w="12700">
            <a:miter lim="400000"/>
          </a:ln>
        </p:spPr>
      </p:pic>
      <p:sp>
        <p:nvSpPr>
          <p:cNvPr id="659" name="Lysbildenumm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tx">
  <p:cSld name="Tittel">
    <p:spTree>
      <p:nvGrpSpPr>
        <p:cNvPr id="1" name=""/>
        <p:cNvGrpSpPr/>
        <p:nvPr/>
      </p:nvGrpSpPr>
      <p:grpSpPr>
        <a:xfrm>
          <a:off x="0" y="0"/>
          <a:ext cx="0" cy="0"/>
          <a:chOff x="0" y="0"/>
          <a:chExt cx="0" cy="0"/>
        </a:xfrm>
      </p:grpSpPr>
      <p:sp>
        <p:nvSpPr>
          <p:cNvPr id="666" name="Titteltekst"/>
          <p:cNvSpPr txBox="1">
            <a:spLocks noGrp="1"/>
          </p:cNvSpPr>
          <p:nvPr>
            <p:ph type="title"/>
          </p:nvPr>
        </p:nvSpPr>
        <p:spPr>
          <a:xfrm>
            <a:off x="665999" y="667244"/>
            <a:ext cx="11688562" cy="2841405"/>
          </a:xfrm>
          <a:prstGeom prst="rect">
            <a:avLst/>
          </a:prstGeom>
        </p:spPr>
        <p:txBody>
          <a:bodyPr/>
          <a:lstStyle>
            <a:lvl1pPr>
              <a:defRPr>
                <a:solidFill>
                  <a:srgbClr val="00AFFF"/>
                </a:solidFill>
              </a:defRPr>
            </a:lvl1pPr>
          </a:lstStyle>
          <a:p>
            <a:r>
              <a:t>Titteltekst</a:t>
            </a:r>
          </a:p>
        </p:txBody>
      </p:sp>
      <p:sp>
        <p:nvSpPr>
          <p:cNvPr id="667" name="Lysbildenummer"/>
          <p:cNvSpPr txBox="1">
            <a:spLocks noGrp="1"/>
          </p:cNvSpPr>
          <p:nvPr>
            <p:ph type="sldNum" sz="quarter" idx="2"/>
          </p:nvPr>
        </p:nvSpPr>
        <p:spPr>
          <a:xfrm>
            <a:off x="6191808" y="9155752"/>
            <a:ext cx="127001" cy="147831"/>
          </a:xfrm>
          <a:prstGeom prst="rect">
            <a:avLst/>
          </a:prstGeom>
        </p:spPr>
        <p:txBody>
          <a:bodyPr/>
          <a:lstStyle>
            <a:lvl1pPr>
              <a:defRPr>
                <a:solidFill>
                  <a:srgbClr val="00AFFF"/>
                </a:solidFill>
              </a:defRPr>
            </a:lvl1pPr>
          </a:lstStyle>
          <a:p>
            <a:fld id="{86CB4B4D-7CA3-9044-876B-883B54F8677D}" type="slidenum">
              <a:t>‹#›</a:t>
            </a:fld>
            <a:endParaRPr/>
          </a:p>
        </p:txBody>
      </p:sp>
    </p:spTree>
  </p:cSld>
  <p:clrMapOvr>
    <a:masterClrMapping/>
  </p:clrMapOvr>
  <p:transition spd="med"/>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tx">
  <p:cSld name="Tittel med farget bakgrunn">
    <p:bg>
      <p:bgPr>
        <a:solidFill>
          <a:srgbClr val="00AFFF"/>
        </a:solidFill>
        <a:effectLst/>
      </p:bgPr>
    </p:bg>
    <p:spTree>
      <p:nvGrpSpPr>
        <p:cNvPr id="1" name=""/>
        <p:cNvGrpSpPr/>
        <p:nvPr/>
      </p:nvGrpSpPr>
      <p:grpSpPr>
        <a:xfrm>
          <a:off x="0" y="0"/>
          <a:ext cx="0" cy="0"/>
          <a:chOff x="0" y="0"/>
          <a:chExt cx="0" cy="0"/>
        </a:xfrm>
      </p:grpSpPr>
      <p:sp>
        <p:nvSpPr>
          <p:cNvPr id="674" name="Titteltekst"/>
          <p:cNvSpPr txBox="1">
            <a:spLocks noGrp="1"/>
          </p:cNvSpPr>
          <p:nvPr>
            <p:ph type="title"/>
          </p:nvPr>
        </p:nvSpPr>
        <p:spPr>
          <a:xfrm>
            <a:off x="665999" y="667244"/>
            <a:ext cx="11688562" cy="2841405"/>
          </a:xfrm>
          <a:prstGeom prst="rect">
            <a:avLst/>
          </a:prstGeom>
        </p:spPr>
        <p:txBody>
          <a:bodyPr/>
          <a:lstStyle>
            <a:lvl1pPr>
              <a:defRPr>
                <a:solidFill>
                  <a:srgbClr val="FFFFFF"/>
                </a:solidFill>
              </a:defRPr>
            </a:lvl1pPr>
          </a:lstStyle>
          <a:p>
            <a:r>
              <a:t>Titteltekst</a:t>
            </a:r>
          </a:p>
        </p:txBody>
      </p:sp>
      <p:sp>
        <p:nvSpPr>
          <p:cNvPr id="675" name="Lysbildenummer"/>
          <p:cNvSpPr txBox="1">
            <a:spLocks noGrp="1"/>
          </p:cNvSpPr>
          <p:nvPr>
            <p:ph type="sldNum" sz="quarter" idx="2"/>
          </p:nvPr>
        </p:nvSpPr>
        <p:spPr>
          <a:xfrm>
            <a:off x="6191808" y="9155752"/>
            <a:ext cx="127001" cy="147831"/>
          </a:xfrm>
          <a:prstGeom prst="rect">
            <a:avLst/>
          </a:prstGeom>
        </p:spPr>
        <p:txBody>
          <a:bodyPr/>
          <a:lstStyle>
            <a:lvl1pPr>
              <a:defRPr>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tx">
  <p:cSld name="Tittel, undertittel og tekst">
    <p:spTree>
      <p:nvGrpSpPr>
        <p:cNvPr id="1" name=""/>
        <p:cNvGrpSpPr/>
        <p:nvPr/>
      </p:nvGrpSpPr>
      <p:grpSpPr>
        <a:xfrm>
          <a:off x="0" y="0"/>
          <a:ext cx="0" cy="0"/>
          <a:chOff x="0" y="0"/>
          <a:chExt cx="0" cy="0"/>
        </a:xfrm>
      </p:grpSpPr>
      <p:sp>
        <p:nvSpPr>
          <p:cNvPr id="682" name="Titteltekst"/>
          <p:cNvSpPr txBox="1">
            <a:spLocks noGrp="1"/>
          </p:cNvSpPr>
          <p:nvPr>
            <p:ph type="title"/>
          </p:nvPr>
        </p:nvSpPr>
        <p:spPr>
          <a:xfrm>
            <a:off x="650240" y="621816"/>
            <a:ext cx="11671201" cy="942617"/>
          </a:xfrm>
          <a:prstGeom prst="rect">
            <a:avLst/>
          </a:prstGeom>
        </p:spPr>
        <p:txBody>
          <a:bodyPr/>
          <a:lstStyle>
            <a:lvl1pPr>
              <a:lnSpc>
                <a:spcPts val="3400"/>
              </a:lnSpc>
              <a:defRPr sz="2300">
                <a:solidFill>
                  <a:srgbClr val="00AFFF"/>
                </a:solidFill>
              </a:defRPr>
            </a:lvl1pPr>
          </a:lstStyle>
          <a:p>
            <a:r>
              <a:t>Titteltekst</a:t>
            </a:r>
          </a:p>
        </p:txBody>
      </p:sp>
      <p:sp>
        <p:nvSpPr>
          <p:cNvPr id="683" name="Lysbildenummer"/>
          <p:cNvSpPr txBox="1">
            <a:spLocks noGrp="1"/>
          </p:cNvSpPr>
          <p:nvPr>
            <p:ph type="sldNum" sz="quarter" idx="2"/>
          </p:nvPr>
        </p:nvSpPr>
        <p:spPr>
          <a:xfrm>
            <a:off x="6193239" y="9155752"/>
            <a:ext cx="127001" cy="147831"/>
          </a:xfrm>
          <a:prstGeom prst="rect">
            <a:avLst/>
          </a:prstGeom>
        </p:spPr>
        <p:txBody>
          <a:bodyPr/>
          <a:lstStyle>
            <a:lvl1pPr>
              <a:defRPr>
                <a:solidFill>
                  <a:srgbClr val="00AFFF"/>
                </a:solidFill>
              </a:defRPr>
            </a:lvl1pPr>
          </a:lstStyle>
          <a:p>
            <a:fld id="{86CB4B4D-7CA3-9044-876B-883B54F8677D}" type="slidenum">
              <a:t>‹#›</a:t>
            </a:fld>
            <a:endParaRPr/>
          </a:p>
        </p:txBody>
      </p:sp>
      <p:sp>
        <p:nvSpPr>
          <p:cNvPr id="684" name="Brødtekst nivå én…"/>
          <p:cNvSpPr txBox="1">
            <a:spLocks noGrp="1"/>
          </p:cNvSpPr>
          <p:nvPr>
            <p:ph type="body" sz="quarter" idx="1" hasCustomPrompt="1"/>
          </p:nvPr>
        </p:nvSpPr>
        <p:spPr>
          <a:xfrm>
            <a:off x="650240" y="1871996"/>
            <a:ext cx="2664000" cy="6559201"/>
          </a:xfrm>
          <a:prstGeom prst="rect">
            <a:avLst/>
          </a:prstGeom>
        </p:spPr>
        <p:txBody>
          <a:bodyPr>
            <a:normAutofit/>
          </a:bodyPr>
          <a:lstStyle>
            <a:lvl1pPr marL="0" indent="0">
              <a:buChar char="​"/>
              <a:defRPr b="0"/>
            </a:lvl1pPr>
            <a:lvl2pPr marL="377825" indent="-377825">
              <a:buChar char="•"/>
              <a:defRPr b="0"/>
            </a:lvl2pPr>
            <a:lvl3pPr>
              <a:defRPr b="0"/>
            </a:lvl3pPr>
            <a:lvl4pPr>
              <a:defRPr b="0"/>
            </a:lvl4pPr>
            <a:lvl5pPr>
              <a:defRPr b="0"/>
            </a:lvl5pPr>
          </a:lstStyle>
          <a:p>
            <a:r>
              <a:t>Undertittel</a:t>
            </a:r>
          </a:p>
          <a:p>
            <a:pPr lvl="1"/>
            <a:endParaRPr/>
          </a:p>
          <a:p>
            <a:pPr lvl="2"/>
            <a:endParaRPr/>
          </a:p>
          <a:p>
            <a:pPr lvl="3"/>
            <a:endParaRPr/>
          </a:p>
          <a:p>
            <a:pPr lvl="4"/>
            <a:endParaRPr/>
          </a:p>
        </p:txBody>
      </p:sp>
    </p:spTree>
  </p:cSld>
  <p:clrMapOvr>
    <a:masterClrMapping/>
  </p:clrMapOvr>
  <p:transition spd="med"/>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tx">
  <p:cSld name="Bullets">
    <p:spTree>
      <p:nvGrpSpPr>
        <p:cNvPr id="1" name=""/>
        <p:cNvGrpSpPr/>
        <p:nvPr/>
      </p:nvGrpSpPr>
      <p:grpSpPr>
        <a:xfrm>
          <a:off x="0" y="0"/>
          <a:ext cx="0" cy="0"/>
          <a:chOff x="0" y="0"/>
          <a:chExt cx="0" cy="0"/>
        </a:xfrm>
      </p:grpSpPr>
      <p:sp>
        <p:nvSpPr>
          <p:cNvPr id="691" name="Titteltekst"/>
          <p:cNvSpPr txBox="1">
            <a:spLocks noGrp="1"/>
          </p:cNvSpPr>
          <p:nvPr>
            <p:ph type="title"/>
          </p:nvPr>
        </p:nvSpPr>
        <p:spPr>
          <a:xfrm>
            <a:off x="650240" y="621816"/>
            <a:ext cx="11671201" cy="942617"/>
          </a:xfrm>
          <a:prstGeom prst="rect">
            <a:avLst/>
          </a:prstGeom>
        </p:spPr>
        <p:txBody>
          <a:bodyPr/>
          <a:lstStyle>
            <a:lvl1pPr>
              <a:lnSpc>
                <a:spcPts val="3400"/>
              </a:lnSpc>
              <a:defRPr sz="2300">
                <a:solidFill>
                  <a:srgbClr val="00AFFF"/>
                </a:solidFill>
              </a:defRPr>
            </a:lvl1pPr>
          </a:lstStyle>
          <a:p>
            <a:r>
              <a:t>Titteltekst</a:t>
            </a:r>
          </a:p>
        </p:txBody>
      </p:sp>
      <p:sp>
        <p:nvSpPr>
          <p:cNvPr id="692" name="Lysbildenummer"/>
          <p:cNvSpPr txBox="1">
            <a:spLocks noGrp="1"/>
          </p:cNvSpPr>
          <p:nvPr>
            <p:ph type="sldNum" sz="quarter" idx="2"/>
          </p:nvPr>
        </p:nvSpPr>
        <p:spPr>
          <a:xfrm>
            <a:off x="6191808" y="9155752"/>
            <a:ext cx="127001" cy="147831"/>
          </a:xfrm>
          <a:prstGeom prst="rect">
            <a:avLst/>
          </a:prstGeom>
        </p:spPr>
        <p:txBody>
          <a:bodyPr/>
          <a:lstStyle>
            <a:lvl1pPr>
              <a:defRPr>
                <a:solidFill>
                  <a:srgbClr val="00AFFF"/>
                </a:solidFill>
              </a:defRPr>
            </a:lvl1pPr>
          </a:lstStyle>
          <a:p>
            <a:fld id="{86CB4B4D-7CA3-9044-876B-883B54F8677D}" type="slidenum">
              <a:t>‹#›</a:t>
            </a:fld>
            <a:endParaRPr/>
          </a:p>
        </p:txBody>
      </p:sp>
      <p:sp>
        <p:nvSpPr>
          <p:cNvPr id="693" name="Brødtekst nivå én…"/>
          <p:cNvSpPr txBox="1">
            <a:spLocks noGrp="1"/>
          </p:cNvSpPr>
          <p:nvPr>
            <p:ph type="body" idx="1"/>
          </p:nvPr>
        </p:nvSpPr>
        <p:spPr>
          <a:xfrm>
            <a:off x="3247200" y="1871998"/>
            <a:ext cx="9074240" cy="6556228"/>
          </a:xfrm>
          <a:prstGeom prst="rect">
            <a:avLst/>
          </a:prstGeom>
        </p:spPr>
        <p:txBody>
          <a:bodyPr>
            <a:normAutofit/>
          </a:bodyPr>
          <a:lstStyle/>
          <a:p>
            <a:r>
              <a:t>Brødtekst nivå én</a:t>
            </a:r>
          </a:p>
          <a:p>
            <a:pPr lvl="1"/>
            <a:r>
              <a:t>Brødtekst nivå to</a:t>
            </a:r>
          </a:p>
          <a:p>
            <a:pPr lvl="2"/>
            <a:r>
              <a:t>Brødtekst nivå tre</a:t>
            </a:r>
          </a:p>
          <a:p>
            <a:pPr lvl="3"/>
            <a:r>
              <a:t>Brødtekst nivå fire</a:t>
            </a:r>
          </a:p>
          <a:p>
            <a:pPr lvl="4"/>
            <a:r>
              <a:t>Brødtekst nivå fem</a:t>
            </a:r>
          </a:p>
        </p:txBody>
      </p:sp>
    </p:spTree>
  </p:cSld>
  <p:clrMapOvr>
    <a:masterClrMapping/>
  </p:clrMapOvr>
  <p:transition spd="med"/>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tx">
  <p:cSld name="Title and Content">
    <p:spTree>
      <p:nvGrpSpPr>
        <p:cNvPr id="1" name=""/>
        <p:cNvGrpSpPr/>
        <p:nvPr/>
      </p:nvGrpSpPr>
      <p:grpSpPr>
        <a:xfrm>
          <a:off x="0" y="0"/>
          <a:ext cx="0" cy="0"/>
          <a:chOff x="0" y="0"/>
          <a:chExt cx="0" cy="0"/>
        </a:xfrm>
      </p:grpSpPr>
      <p:sp>
        <p:nvSpPr>
          <p:cNvPr id="700" name="Titteltekst"/>
          <p:cNvSpPr txBox="1">
            <a:spLocks noGrp="1"/>
          </p:cNvSpPr>
          <p:nvPr>
            <p:ph type="title"/>
          </p:nvPr>
        </p:nvSpPr>
        <p:spPr>
          <a:xfrm>
            <a:off x="650240" y="621816"/>
            <a:ext cx="11671201" cy="942617"/>
          </a:xfrm>
          <a:prstGeom prst="rect">
            <a:avLst/>
          </a:prstGeom>
        </p:spPr>
        <p:txBody>
          <a:bodyPr/>
          <a:lstStyle>
            <a:lvl1pPr>
              <a:lnSpc>
                <a:spcPts val="3400"/>
              </a:lnSpc>
              <a:defRPr sz="2300">
                <a:solidFill>
                  <a:srgbClr val="00AFFF"/>
                </a:solidFill>
              </a:defRPr>
            </a:lvl1pPr>
          </a:lstStyle>
          <a:p>
            <a:r>
              <a:t>Titteltekst</a:t>
            </a:r>
          </a:p>
        </p:txBody>
      </p:sp>
      <p:sp>
        <p:nvSpPr>
          <p:cNvPr id="701" name="Lysbildenummer"/>
          <p:cNvSpPr txBox="1">
            <a:spLocks noGrp="1"/>
          </p:cNvSpPr>
          <p:nvPr>
            <p:ph type="sldNum" sz="quarter" idx="2"/>
          </p:nvPr>
        </p:nvSpPr>
        <p:spPr>
          <a:xfrm>
            <a:off x="6191808" y="9155752"/>
            <a:ext cx="127001" cy="147831"/>
          </a:xfrm>
          <a:prstGeom prst="rect">
            <a:avLst/>
          </a:prstGeom>
        </p:spPr>
        <p:txBody>
          <a:bodyPr/>
          <a:lstStyle>
            <a:lvl1pPr>
              <a:defRPr>
                <a:solidFill>
                  <a:srgbClr val="00AFFF"/>
                </a:solidFill>
              </a:defRPr>
            </a:lvl1pPr>
          </a:lstStyle>
          <a:p>
            <a:fld id="{86CB4B4D-7CA3-9044-876B-883B54F8677D}" type="slidenum">
              <a:t>‹#›</a:t>
            </a:fld>
            <a:endParaRPr/>
          </a:p>
        </p:txBody>
      </p:sp>
      <p:sp>
        <p:nvSpPr>
          <p:cNvPr id="702" name="Brødtekst nivå én…"/>
          <p:cNvSpPr txBox="1">
            <a:spLocks noGrp="1"/>
          </p:cNvSpPr>
          <p:nvPr>
            <p:ph type="body" idx="1"/>
          </p:nvPr>
        </p:nvSpPr>
        <p:spPr>
          <a:xfrm>
            <a:off x="650240" y="1871997"/>
            <a:ext cx="11671201" cy="6556228"/>
          </a:xfrm>
          <a:prstGeom prst="rect">
            <a:avLst/>
          </a:prstGeom>
        </p:spPr>
        <p:txBody>
          <a:bodyPr>
            <a:normAutofit/>
          </a:bodyPr>
          <a:lstStyle>
            <a:lvl1pPr marL="0" indent="0">
              <a:buChar char="​"/>
              <a:defRPr b="0"/>
            </a:lvl1pPr>
            <a:lvl2pPr marL="388938" indent="-388938">
              <a:buChar char="•"/>
              <a:defRPr b="0"/>
            </a:lvl2pPr>
            <a:lvl3pPr>
              <a:defRPr b="0"/>
            </a:lvl3pPr>
            <a:lvl4pPr>
              <a:defRPr b="0"/>
            </a:lvl4pPr>
            <a:lvl5pPr>
              <a:defRPr b="0"/>
            </a:lvl5pPr>
          </a:lstStyle>
          <a:p>
            <a:r>
              <a:t>Brødtekst nivå én</a:t>
            </a:r>
          </a:p>
          <a:p>
            <a:pPr lvl="1"/>
            <a:r>
              <a:t>Brødtekst nivå to</a:t>
            </a:r>
          </a:p>
          <a:p>
            <a:pPr lvl="2"/>
            <a:r>
              <a:t>Brødtekst nivå tre</a:t>
            </a:r>
          </a:p>
          <a:p>
            <a:pPr lvl="3"/>
            <a:r>
              <a:t>Brødtekst nivå fire</a:t>
            </a:r>
          </a:p>
          <a:p>
            <a:pPr lvl="4"/>
            <a:r>
              <a:t>Brødtekst nivå fem</a:t>
            </a:r>
          </a:p>
        </p:txBody>
      </p:sp>
    </p:spTree>
  </p:cSld>
  <p:clrMapOvr>
    <a:masterClrMapping/>
  </p:clrMapOvr>
  <p:transition spd="med"/>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tx">
  <p:cSld name="Two Content">
    <p:spTree>
      <p:nvGrpSpPr>
        <p:cNvPr id="1" name=""/>
        <p:cNvGrpSpPr/>
        <p:nvPr/>
      </p:nvGrpSpPr>
      <p:grpSpPr>
        <a:xfrm>
          <a:off x="0" y="0"/>
          <a:ext cx="0" cy="0"/>
          <a:chOff x="0" y="0"/>
          <a:chExt cx="0" cy="0"/>
        </a:xfrm>
      </p:grpSpPr>
      <p:sp>
        <p:nvSpPr>
          <p:cNvPr id="709" name="Brødtekst nivå én…"/>
          <p:cNvSpPr txBox="1">
            <a:spLocks noGrp="1"/>
          </p:cNvSpPr>
          <p:nvPr>
            <p:ph type="body" sz="half" idx="1"/>
          </p:nvPr>
        </p:nvSpPr>
        <p:spPr>
          <a:xfrm>
            <a:off x="650240" y="1871998"/>
            <a:ext cx="5670001" cy="6556228"/>
          </a:xfrm>
          <a:prstGeom prst="rect">
            <a:avLst/>
          </a:prstGeom>
        </p:spPr>
        <p:txBody>
          <a:bodyPr>
            <a:normAutofit/>
          </a:bodyPr>
          <a:lstStyle>
            <a:lvl1pPr marL="0" indent="0">
              <a:buChar char="​"/>
              <a:defRPr b="0"/>
            </a:lvl1pPr>
            <a:lvl2pPr marL="388938" indent="-388938">
              <a:buChar char="•"/>
              <a:defRPr b="0"/>
            </a:lvl2pPr>
            <a:lvl3pPr>
              <a:defRPr b="0"/>
            </a:lvl3pPr>
            <a:lvl4pPr>
              <a:defRPr b="0"/>
            </a:lvl4pPr>
            <a:lvl5pPr>
              <a:defRPr b="0"/>
            </a:lvl5pPr>
          </a:lstStyle>
          <a:p>
            <a:r>
              <a:t>Brødtekst nivå én</a:t>
            </a:r>
          </a:p>
          <a:p>
            <a:pPr lvl="1"/>
            <a:r>
              <a:t>Brødtekst nivå to</a:t>
            </a:r>
          </a:p>
          <a:p>
            <a:pPr lvl="2"/>
            <a:r>
              <a:t>Brødtekst nivå tre</a:t>
            </a:r>
          </a:p>
          <a:p>
            <a:pPr lvl="3"/>
            <a:r>
              <a:t>Brødtekst nivå fire</a:t>
            </a:r>
          </a:p>
          <a:p>
            <a:pPr lvl="4"/>
            <a:r>
              <a:t>Brødtekst nivå fem</a:t>
            </a:r>
          </a:p>
        </p:txBody>
      </p:sp>
      <p:sp>
        <p:nvSpPr>
          <p:cNvPr id="710" name="Titteltekst"/>
          <p:cNvSpPr txBox="1">
            <a:spLocks noGrp="1"/>
          </p:cNvSpPr>
          <p:nvPr>
            <p:ph type="title"/>
          </p:nvPr>
        </p:nvSpPr>
        <p:spPr>
          <a:xfrm>
            <a:off x="650240" y="621816"/>
            <a:ext cx="11671201" cy="942617"/>
          </a:xfrm>
          <a:prstGeom prst="rect">
            <a:avLst/>
          </a:prstGeom>
        </p:spPr>
        <p:txBody>
          <a:bodyPr/>
          <a:lstStyle>
            <a:lvl1pPr>
              <a:lnSpc>
                <a:spcPts val="3400"/>
              </a:lnSpc>
              <a:defRPr sz="2300">
                <a:solidFill>
                  <a:srgbClr val="00AFFF"/>
                </a:solidFill>
              </a:defRPr>
            </a:lvl1pPr>
          </a:lstStyle>
          <a:p>
            <a:r>
              <a:t>Titteltekst</a:t>
            </a:r>
          </a:p>
        </p:txBody>
      </p:sp>
      <p:sp>
        <p:nvSpPr>
          <p:cNvPr id="711" name="Lysbildenummer"/>
          <p:cNvSpPr txBox="1">
            <a:spLocks noGrp="1"/>
          </p:cNvSpPr>
          <p:nvPr>
            <p:ph type="sldNum" sz="quarter" idx="2"/>
          </p:nvPr>
        </p:nvSpPr>
        <p:spPr>
          <a:xfrm>
            <a:off x="6193239" y="9155752"/>
            <a:ext cx="127001" cy="147831"/>
          </a:xfrm>
          <a:prstGeom prst="rect">
            <a:avLst/>
          </a:prstGeom>
        </p:spPr>
        <p:txBody>
          <a:bodyPr/>
          <a:lstStyle>
            <a:lvl1pPr>
              <a:defRPr>
                <a:solidFill>
                  <a:srgbClr val="00AFFF"/>
                </a:solidFill>
              </a:defRPr>
            </a:lvl1pPr>
          </a:lstStyle>
          <a:p>
            <a:fld id="{86CB4B4D-7CA3-9044-876B-883B54F8677D}" type="slidenum">
              <a:t>‹#›</a:t>
            </a:fld>
            <a:endParaRPr/>
          </a:p>
        </p:txBody>
      </p:sp>
    </p:spTree>
  </p:cSld>
  <p:clrMapOvr>
    <a:masterClrMapping/>
  </p:clrMapOvr>
  <p:transition spd="med"/>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tx">
  <p:cSld name="Utfallende bilde">
    <p:spTree>
      <p:nvGrpSpPr>
        <p:cNvPr id="1" name=""/>
        <p:cNvGrpSpPr/>
        <p:nvPr/>
      </p:nvGrpSpPr>
      <p:grpSpPr>
        <a:xfrm>
          <a:off x="0" y="0"/>
          <a:ext cx="0" cy="0"/>
          <a:chOff x="0" y="0"/>
          <a:chExt cx="0" cy="0"/>
        </a:xfrm>
      </p:grpSpPr>
      <p:sp>
        <p:nvSpPr>
          <p:cNvPr id="718" name="Picture Placeholder 6"/>
          <p:cNvSpPr>
            <a:spLocks noGrp="1"/>
          </p:cNvSpPr>
          <p:nvPr>
            <p:ph type="pic" idx="21"/>
          </p:nvPr>
        </p:nvSpPr>
        <p:spPr>
          <a:xfrm>
            <a:off x="0" y="0"/>
            <a:ext cx="13004800" cy="9753600"/>
          </a:xfrm>
          <a:prstGeom prst="rect">
            <a:avLst/>
          </a:prstGeom>
        </p:spPr>
        <p:txBody>
          <a:bodyPr lIns="91439" tIns="45719" rIns="91439" bIns="45719"/>
          <a:lstStyle/>
          <a:p>
            <a:endParaRPr/>
          </a:p>
        </p:txBody>
      </p:sp>
      <p:sp>
        <p:nvSpPr>
          <p:cNvPr id="719" name="Titteltekst"/>
          <p:cNvSpPr txBox="1">
            <a:spLocks noGrp="1"/>
          </p:cNvSpPr>
          <p:nvPr>
            <p:ph type="title"/>
          </p:nvPr>
        </p:nvSpPr>
        <p:spPr>
          <a:xfrm>
            <a:off x="665999" y="667244"/>
            <a:ext cx="11688562" cy="2841405"/>
          </a:xfrm>
          <a:prstGeom prst="rect">
            <a:avLst/>
          </a:prstGeom>
        </p:spPr>
        <p:txBody>
          <a:bodyPr/>
          <a:lstStyle>
            <a:lvl1pPr>
              <a:defRPr>
                <a:solidFill>
                  <a:srgbClr val="FFFFFF"/>
                </a:solidFill>
              </a:defRPr>
            </a:lvl1pPr>
          </a:lstStyle>
          <a:p>
            <a:r>
              <a:t>Titteltekst</a:t>
            </a:r>
          </a:p>
        </p:txBody>
      </p:sp>
      <p:sp>
        <p:nvSpPr>
          <p:cNvPr id="720" name="Lysbildenummer"/>
          <p:cNvSpPr txBox="1">
            <a:spLocks noGrp="1"/>
          </p:cNvSpPr>
          <p:nvPr>
            <p:ph type="sldNum" sz="quarter" idx="2"/>
          </p:nvPr>
        </p:nvSpPr>
        <p:spPr>
          <a:xfrm>
            <a:off x="6191808" y="9155752"/>
            <a:ext cx="127001" cy="147831"/>
          </a:xfrm>
          <a:prstGeom prst="rect">
            <a:avLst/>
          </a:prstGeom>
        </p:spPr>
        <p:txBody>
          <a:bodyPr/>
          <a:lstStyle>
            <a:lvl1pPr>
              <a:defRPr>
                <a:solidFill>
                  <a:srgbClr val="FFFFFF"/>
                </a:solidFill>
              </a:defRPr>
            </a:lvl1pPr>
          </a:lstStyle>
          <a:p>
            <a:fld id="{86CB4B4D-7CA3-9044-876B-883B54F8677D}" type="slidenum">
              <a:t>‹#›</a:t>
            </a:fld>
            <a:endParaRPr/>
          </a:p>
        </p:txBody>
      </p:sp>
      <p:sp>
        <p:nvSpPr>
          <p:cNvPr id="721" name="Brødtekst nivå én…"/>
          <p:cNvSpPr txBox="1">
            <a:spLocks noGrp="1"/>
          </p:cNvSpPr>
          <p:nvPr>
            <p:ph type="body" sz="quarter" idx="1" hasCustomPrompt="1"/>
          </p:nvPr>
        </p:nvSpPr>
        <p:spPr>
          <a:xfrm>
            <a:off x="665999" y="9155752"/>
            <a:ext cx="4900297" cy="176973"/>
          </a:xfrm>
          <a:prstGeom prst="rect">
            <a:avLst/>
          </a:prstGeom>
        </p:spPr>
        <p:txBody>
          <a:bodyPr>
            <a:normAutofit/>
          </a:bodyPr>
          <a:lstStyle>
            <a:lvl1pPr marL="0" indent="0">
              <a:lnSpc>
                <a:spcPct val="100000"/>
              </a:lnSpc>
              <a:buChar char="​"/>
              <a:defRPr sz="1100" b="0">
                <a:solidFill>
                  <a:srgbClr val="FFFFFF"/>
                </a:solidFill>
              </a:defRPr>
            </a:lvl1pPr>
            <a:lvl2pPr>
              <a:lnSpc>
                <a:spcPct val="100000"/>
              </a:lnSpc>
              <a:defRPr sz="1100" b="0">
                <a:solidFill>
                  <a:srgbClr val="FFFFFF"/>
                </a:solidFill>
              </a:defRPr>
            </a:lvl2pPr>
            <a:lvl3pPr marL="388938" indent="-388938">
              <a:lnSpc>
                <a:spcPct val="100000"/>
              </a:lnSpc>
              <a:defRPr sz="1100" b="0">
                <a:solidFill>
                  <a:srgbClr val="FFFFFF"/>
                </a:solidFill>
              </a:defRPr>
            </a:lvl3pPr>
            <a:lvl4pPr>
              <a:lnSpc>
                <a:spcPct val="100000"/>
              </a:lnSpc>
              <a:defRPr sz="1100" b="0">
                <a:solidFill>
                  <a:srgbClr val="FFFFFF"/>
                </a:solidFill>
              </a:defRPr>
            </a:lvl4pPr>
            <a:lvl5pPr>
              <a:lnSpc>
                <a:spcPct val="100000"/>
              </a:lnSpc>
              <a:defRPr sz="1100" b="0">
                <a:solidFill>
                  <a:srgbClr val="FFFFFF"/>
                </a:solidFill>
              </a:defRPr>
            </a:lvl5pPr>
          </a:lstStyle>
          <a:p>
            <a:r>
              <a:t>Bildekreditering</a:t>
            </a:r>
          </a:p>
          <a:p>
            <a:pPr lvl="1"/>
            <a:endParaRPr/>
          </a:p>
          <a:p>
            <a:pPr lvl="2"/>
            <a:endParaRPr/>
          </a:p>
          <a:p>
            <a:pPr lvl="3"/>
            <a:endParaRPr/>
          </a:p>
          <a:p>
            <a:pPr lvl="4"/>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To innholdsdeler">
    <p:spTree>
      <p:nvGrpSpPr>
        <p:cNvPr id="1" name=""/>
        <p:cNvGrpSpPr/>
        <p:nvPr/>
      </p:nvGrpSpPr>
      <p:grpSpPr>
        <a:xfrm>
          <a:off x="0" y="0"/>
          <a:ext cx="0" cy="0"/>
          <a:chOff x="0" y="0"/>
          <a:chExt cx="0" cy="0"/>
        </a:xfrm>
      </p:grpSpPr>
      <p:sp>
        <p:nvSpPr>
          <p:cNvPr id="72" name="Brødtekst nivå én…"/>
          <p:cNvSpPr txBox="1">
            <a:spLocks noGrp="1"/>
          </p:cNvSpPr>
          <p:nvPr>
            <p:ph type="body" sz="half" idx="1"/>
          </p:nvPr>
        </p:nvSpPr>
        <p:spPr>
          <a:xfrm>
            <a:off x="650240" y="1871998"/>
            <a:ext cx="5670001" cy="6556228"/>
          </a:xfrm>
          <a:prstGeom prst="rect">
            <a:avLst/>
          </a:prstGeom>
        </p:spPr>
        <p:txBody>
          <a:bodyPr>
            <a:normAutofit/>
          </a:bodyPr>
          <a:lstStyle>
            <a:lvl1pPr marL="0" indent="0">
              <a:buChar char="​"/>
              <a:defRPr b="0"/>
            </a:lvl1pPr>
            <a:lvl2pPr marL="388938" indent="-388938">
              <a:buChar char="•"/>
              <a:defRPr b="0"/>
            </a:lvl2pPr>
            <a:lvl3pPr>
              <a:defRPr b="0"/>
            </a:lvl3pPr>
            <a:lvl4pPr>
              <a:defRPr b="0"/>
            </a:lvl4pPr>
            <a:lvl5pPr>
              <a:defRPr b="0"/>
            </a:lvl5pPr>
          </a:lstStyle>
          <a:p>
            <a:r>
              <a:t>Brødtekst nivå én</a:t>
            </a:r>
          </a:p>
          <a:p>
            <a:pPr lvl="1"/>
            <a:r>
              <a:t>Brødtekst nivå to</a:t>
            </a:r>
          </a:p>
          <a:p>
            <a:pPr lvl="2"/>
            <a:r>
              <a:t>Brødtekst nivå tre</a:t>
            </a:r>
          </a:p>
          <a:p>
            <a:pPr lvl="3"/>
            <a:r>
              <a:t>Brødtekst nivå fire</a:t>
            </a:r>
          </a:p>
          <a:p>
            <a:pPr lvl="4"/>
            <a:r>
              <a:t>Brødtekst nivå fem</a:t>
            </a:r>
          </a:p>
        </p:txBody>
      </p:sp>
      <p:sp>
        <p:nvSpPr>
          <p:cNvPr id="73" name="Titteltekst"/>
          <p:cNvSpPr txBox="1">
            <a:spLocks noGrp="1"/>
          </p:cNvSpPr>
          <p:nvPr>
            <p:ph type="title"/>
          </p:nvPr>
        </p:nvSpPr>
        <p:spPr>
          <a:xfrm>
            <a:off x="650240" y="621816"/>
            <a:ext cx="11671201" cy="942617"/>
          </a:xfrm>
          <a:prstGeom prst="rect">
            <a:avLst/>
          </a:prstGeom>
        </p:spPr>
        <p:txBody>
          <a:bodyPr/>
          <a:lstStyle>
            <a:lvl1pPr>
              <a:lnSpc>
                <a:spcPts val="3400"/>
              </a:lnSpc>
              <a:defRPr sz="2300"/>
            </a:lvl1pPr>
          </a:lstStyle>
          <a:p>
            <a:r>
              <a:t>Titteltekst</a:t>
            </a:r>
          </a:p>
        </p:txBody>
      </p:sp>
      <p:sp>
        <p:nvSpPr>
          <p:cNvPr id="74" name="Lysbildenummer"/>
          <p:cNvSpPr txBox="1">
            <a:spLocks noGrp="1"/>
          </p:cNvSpPr>
          <p:nvPr>
            <p:ph type="sldNum" sz="quarter" idx="2"/>
          </p:nvPr>
        </p:nvSpPr>
        <p:spPr>
          <a:xfrm>
            <a:off x="6193239" y="9155752"/>
            <a:ext cx="127001" cy="14783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tx">
  <p:cSld name="Bilde">
    <p:spTree>
      <p:nvGrpSpPr>
        <p:cNvPr id="1" name=""/>
        <p:cNvGrpSpPr/>
        <p:nvPr/>
      </p:nvGrpSpPr>
      <p:grpSpPr>
        <a:xfrm>
          <a:off x="0" y="0"/>
          <a:ext cx="0" cy="0"/>
          <a:chOff x="0" y="0"/>
          <a:chExt cx="0" cy="0"/>
        </a:xfrm>
      </p:grpSpPr>
      <p:sp>
        <p:nvSpPr>
          <p:cNvPr id="728" name="Picture Placeholder 7"/>
          <p:cNvSpPr>
            <a:spLocks noGrp="1"/>
          </p:cNvSpPr>
          <p:nvPr>
            <p:ph type="pic" idx="21"/>
          </p:nvPr>
        </p:nvSpPr>
        <p:spPr>
          <a:xfrm>
            <a:off x="650240" y="450000"/>
            <a:ext cx="11671201" cy="7978227"/>
          </a:xfrm>
          <a:prstGeom prst="rect">
            <a:avLst/>
          </a:prstGeom>
        </p:spPr>
        <p:txBody>
          <a:bodyPr lIns="91439" tIns="45719" rIns="91439" bIns="45719"/>
          <a:lstStyle/>
          <a:p>
            <a:endParaRPr/>
          </a:p>
        </p:txBody>
      </p:sp>
      <p:sp>
        <p:nvSpPr>
          <p:cNvPr id="729" name="Lysbildenummer"/>
          <p:cNvSpPr txBox="1">
            <a:spLocks noGrp="1"/>
          </p:cNvSpPr>
          <p:nvPr>
            <p:ph type="sldNum" sz="quarter" idx="2"/>
          </p:nvPr>
        </p:nvSpPr>
        <p:spPr>
          <a:xfrm>
            <a:off x="6191808" y="9155752"/>
            <a:ext cx="127001" cy="147831"/>
          </a:xfrm>
          <a:prstGeom prst="rect">
            <a:avLst/>
          </a:prstGeom>
        </p:spPr>
        <p:txBody>
          <a:bodyPr/>
          <a:lstStyle>
            <a:lvl1pPr>
              <a:defRPr>
                <a:solidFill>
                  <a:srgbClr val="00AFFF"/>
                </a:solidFill>
              </a:defRPr>
            </a:lvl1pPr>
          </a:lstStyle>
          <a:p>
            <a:fld id="{86CB4B4D-7CA3-9044-876B-883B54F8677D}" type="slidenum">
              <a:t>‹#›</a:t>
            </a:fld>
            <a:endParaRPr/>
          </a:p>
        </p:txBody>
      </p:sp>
      <p:sp>
        <p:nvSpPr>
          <p:cNvPr id="730" name="Brødtekst nivå én…"/>
          <p:cNvSpPr txBox="1">
            <a:spLocks noGrp="1"/>
          </p:cNvSpPr>
          <p:nvPr>
            <p:ph type="body" sz="quarter" idx="1" hasCustomPrompt="1"/>
          </p:nvPr>
        </p:nvSpPr>
        <p:spPr>
          <a:xfrm>
            <a:off x="665999" y="9155752"/>
            <a:ext cx="4900297" cy="176973"/>
          </a:xfrm>
          <a:prstGeom prst="rect">
            <a:avLst/>
          </a:prstGeom>
        </p:spPr>
        <p:txBody>
          <a:bodyPr>
            <a:normAutofit/>
          </a:bodyPr>
          <a:lstStyle>
            <a:lvl1pPr marL="0" indent="0">
              <a:lnSpc>
                <a:spcPct val="100000"/>
              </a:lnSpc>
              <a:buChar char="​"/>
              <a:defRPr sz="1100" b="0">
                <a:solidFill>
                  <a:srgbClr val="00AFFF"/>
                </a:solidFill>
              </a:defRPr>
            </a:lvl1pPr>
            <a:lvl2pPr>
              <a:lnSpc>
                <a:spcPct val="100000"/>
              </a:lnSpc>
              <a:defRPr sz="1100" b="0">
                <a:solidFill>
                  <a:srgbClr val="00AFFF"/>
                </a:solidFill>
              </a:defRPr>
            </a:lvl2pPr>
            <a:lvl3pPr marL="388938" indent="-388938">
              <a:lnSpc>
                <a:spcPct val="100000"/>
              </a:lnSpc>
              <a:defRPr sz="1100" b="0">
                <a:solidFill>
                  <a:srgbClr val="00AFFF"/>
                </a:solidFill>
              </a:defRPr>
            </a:lvl3pPr>
            <a:lvl4pPr>
              <a:lnSpc>
                <a:spcPct val="100000"/>
              </a:lnSpc>
              <a:defRPr sz="1100" b="0">
                <a:solidFill>
                  <a:srgbClr val="00AFFF"/>
                </a:solidFill>
              </a:defRPr>
            </a:lvl4pPr>
            <a:lvl5pPr>
              <a:lnSpc>
                <a:spcPct val="100000"/>
              </a:lnSpc>
              <a:defRPr sz="1100" b="0">
                <a:solidFill>
                  <a:srgbClr val="00AFFF"/>
                </a:solidFill>
              </a:defRPr>
            </a:lvl5pPr>
          </a:lstStyle>
          <a:p>
            <a:r>
              <a:t>Bildekreditering</a:t>
            </a:r>
          </a:p>
          <a:p>
            <a:pPr lvl="1"/>
            <a:endParaRPr/>
          </a:p>
          <a:p>
            <a:pPr lvl="2"/>
            <a:endParaRPr/>
          </a:p>
          <a:p>
            <a:pPr lvl="3"/>
            <a:endParaRPr/>
          </a:p>
          <a:p>
            <a:pPr lvl="4"/>
            <a:endParaRPr/>
          </a:p>
        </p:txBody>
      </p:sp>
    </p:spTree>
  </p:cSld>
  <p:clrMapOvr>
    <a:masterClrMapping/>
  </p:clrMapOvr>
  <p:transition spd="med"/>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tx">
  <p:cSld name="Tittel, tekst og bilde">
    <p:spTree>
      <p:nvGrpSpPr>
        <p:cNvPr id="1" name=""/>
        <p:cNvGrpSpPr/>
        <p:nvPr/>
      </p:nvGrpSpPr>
      <p:grpSpPr>
        <a:xfrm>
          <a:off x="0" y="0"/>
          <a:ext cx="0" cy="0"/>
          <a:chOff x="0" y="0"/>
          <a:chExt cx="0" cy="0"/>
        </a:xfrm>
      </p:grpSpPr>
      <p:sp>
        <p:nvSpPr>
          <p:cNvPr id="737" name="Picture Placeholder 10"/>
          <p:cNvSpPr>
            <a:spLocks noGrp="1"/>
          </p:cNvSpPr>
          <p:nvPr>
            <p:ph type="pic" sz="half" idx="21"/>
          </p:nvPr>
        </p:nvSpPr>
        <p:spPr>
          <a:xfrm>
            <a:off x="6651625" y="622300"/>
            <a:ext cx="5670550" cy="7805926"/>
          </a:xfrm>
          <a:prstGeom prst="rect">
            <a:avLst/>
          </a:prstGeom>
        </p:spPr>
        <p:txBody>
          <a:bodyPr lIns="91439" tIns="45719" rIns="91439" bIns="45719"/>
          <a:lstStyle/>
          <a:p>
            <a:endParaRPr/>
          </a:p>
        </p:txBody>
      </p:sp>
      <p:sp>
        <p:nvSpPr>
          <p:cNvPr id="738" name="Titteltekst"/>
          <p:cNvSpPr txBox="1">
            <a:spLocks noGrp="1"/>
          </p:cNvSpPr>
          <p:nvPr>
            <p:ph type="title"/>
          </p:nvPr>
        </p:nvSpPr>
        <p:spPr>
          <a:xfrm>
            <a:off x="650240" y="621816"/>
            <a:ext cx="5670001" cy="942617"/>
          </a:xfrm>
          <a:prstGeom prst="rect">
            <a:avLst/>
          </a:prstGeom>
        </p:spPr>
        <p:txBody>
          <a:bodyPr/>
          <a:lstStyle>
            <a:lvl1pPr>
              <a:lnSpc>
                <a:spcPts val="3400"/>
              </a:lnSpc>
              <a:defRPr sz="2300">
                <a:solidFill>
                  <a:srgbClr val="00AFFF"/>
                </a:solidFill>
              </a:defRPr>
            </a:lvl1pPr>
          </a:lstStyle>
          <a:p>
            <a:r>
              <a:t>Titteltekst</a:t>
            </a:r>
          </a:p>
        </p:txBody>
      </p:sp>
      <p:sp>
        <p:nvSpPr>
          <p:cNvPr id="739" name="Lysbildenummer"/>
          <p:cNvSpPr txBox="1">
            <a:spLocks noGrp="1"/>
          </p:cNvSpPr>
          <p:nvPr>
            <p:ph type="sldNum" sz="quarter" idx="2"/>
          </p:nvPr>
        </p:nvSpPr>
        <p:spPr>
          <a:xfrm>
            <a:off x="6193239" y="9155752"/>
            <a:ext cx="127001" cy="147831"/>
          </a:xfrm>
          <a:prstGeom prst="rect">
            <a:avLst/>
          </a:prstGeom>
        </p:spPr>
        <p:txBody>
          <a:bodyPr/>
          <a:lstStyle>
            <a:lvl1pPr>
              <a:defRPr>
                <a:solidFill>
                  <a:srgbClr val="00AFFF"/>
                </a:solidFill>
              </a:defRPr>
            </a:lvl1pPr>
          </a:lstStyle>
          <a:p>
            <a:fld id="{86CB4B4D-7CA3-9044-876B-883B54F8677D}" type="slidenum">
              <a:t>‹#›</a:t>
            </a:fld>
            <a:endParaRPr/>
          </a:p>
        </p:txBody>
      </p:sp>
      <p:sp>
        <p:nvSpPr>
          <p:cNvPr id="740" name="Brødtekst nivå én…"/>
          <p:cNvSpPr txBox="1">
            <a:spLocks noGrp="1"/>
          </p:cNvSpPr>
          <p:nvPr>
            <p:ph type="body" sz="half" idx="1"/>
          </p:nvPr>
        </p:nvSpPr>
        <p:spPr>
          <a:xfrm>
            <a:off x="650240" y="1871998"/>
            <a:ext cx="5670001" cy="6556228"/>
          </a:xfrm>
          <a:prstGeom prst="rect">
            <a:avLst/>
          </a:prstGeom>
        </p:spPr>
        <p:txBody>
          <a:bodyPr>
            <a:normAutofit/>
          </a:bodyPr>
          <a:lstStyle/>
          <a:p>
            <a:r>
              <a:t>Brødtekst nivå én</a:t>
            </a:r>
          </a:p>
          <a:p>
            <a:pPr lvl="1"/>
            <a:r>
              <a:t>Brødtekst nivå to</a:t>
            </a:r>
          </a:p>
          <a:p>
            <a:pPr lvl="2"/>
            <a:r>
              <a:t>Brødtekst nivå tre</a:t>
            </a:r>
          </a:p>
          <a:p>
            <a:pPr lvl="3"/>
            <a:r>
              <a:t>Brødtekst nivå fire</a:t>
            </a:r>
          </a:p>
          <a:p>
            <a:pPr lvl="4"/>
            <a:r>
              <a:t>Brødtekst nivå fem</a:t>
            </a:r>
          </a:p>
        </p:txBody>
      </p:sp>
      <p:sp>
        <p:nvSpPr>
          <p:cNvPr id="741" name="Text Placeholder 8"/>
          <p:cNvSpPr>
            <a:spLocks noGrp="1"/>
          </p:cNvSpPr>
          <p:nvPr>
            <p:ph type="body" sz="quarter" idx="22" hasCustomPrompt="1"/>
          </p:nvPr>
        </p:nvSpPr>
        <p:spPr>
          <a:xfrm>
            <a:off x="665999" y="9155752"/>
            <a:ext cx="4900298" cy="176973"/>
          </a:xfrm>
          <a:prstGeom prst="rect">
            <a:avLst/>
          </a:prstGeom>
        </p:spPr>
        <p:txBody>
          <a:bodyPr>
            <a:normAutofit/>
          </a:bodyPr>
          <a:lstStyle>
            <a:lvl1pPr marL="0" indent="0">
              <a:lnSpc>
                <a:spcPct val="100000"/>
              </a:lnSpc>
              <a:buChar char="​"/>
              <a:defRPr sz="1100" b="0">
                <a:solidFill>
                  <a:srgbClr val="00AFFF"/>
                </a:solidFill>
              </a:defRPr>
            </a:lvl1pPr>
          </a:lstStyle>
          <a:p>
            <a:r>
              <a:t>Bildekreditering</a:t>
            </a: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
  <p:cSld name="Utfallende bilde">
    <p:spTree>
      <p:nvGrpSpPr>
        <p:cNvPr id="1" name=""/>
        <p:cNvGrpSpPr/>
        <p:nvPr/>
      </p:nvGrpSpPr>
      <p:grpSpPr>
        <a:xfrm>
          <a:off x="0" y="0"/>
          <a:ext cx="0" cy="0"/>
          <a:chOff x="0" y="0"/>
          <a:chExt cx="0" cy="0"/>
        </a:xfrm>
      </p:grpSpPr>
      <p:sp>
        <p:nvSpPr>
          <p:cNvPr id="81" name="Picture Placeholder 6"/>
          <p:cNvSpPr>
            <a:spLocks noGrp="1"/>
          </p:cNvSpPr>
          <p:nvPr>
            <p:ph type="pic" idx="21"/>
          </p:nvPr>
        </p:nvSpPr>
        <p:spPr>
          <a:xfrm>
            <a:off x="0" y="0"/>
            <a:ext cx="13004800" cy="9753600"/>
          </a:xfrm>
          <a:prstGeom prst="rect">
            <a:avLst/>
          </a:prstGeom>
        </p:spPr>
        <p:txBody>
          <a:bodyPr lIns="91439" tIns="45719" rIns="91439" bIns="45719"/>
          <a:lstStyle/>
          <a:p>
            <a:endParaRPr/>
          </a:p>
        </p:txBody>
      </p:sp>
      <p:sp>
        <p:nvSpPr>
          <p:cNvPr id="82" name="Titteltekst"/>
          <p:cNvSpPr txBox="1">
            <a:spLocks noGrp="1"/>
          </p:cNvSpPr>
          <p:nvPr>
            <p:ph type="title"/>
          </p:nvPr>
        </p:nvSpPr>
        <p:spPr>
          <a:xfrm>
            <a:off x="665999" y="667244"/>
            <a:ext cx="11688562" cy="2841405"/>
          </a:xfrm>
          <a:prstGeom prst="rect">
            <a:avLst/>
          </a:prstGeom>
        </p:spPr>
        <p:txBody>
          <a:bodyPr/>
          <a:lstStyle>
            <a:lvl1pPr>
              <a:defRPr>
                <a:solidFill>
                  <a:srgbClr val="FFFFFF"/>
                </a:solidFill>
              </a:defRPr>
            </a:lvl1pPr>
          </a:lstStyle>
          <a:p>
            <a:r>
              <a:t>Titteltekst</a:t>
            </a:r>
          </a:p>
        </p:txBody>
      </p:sp>
      <p:sp>
        <p:nvSpPr>
          <p:cNvPr id="83" name="Lysbildenummer"/>
          <p:cNvSpPr txBox="1">
            <a:spLocks noGrp="1"/>
          </p:cNvSpPr>
          <p:nvPr>
            <p:ph type="sldNum" sz="quarter" idx="2"/>
          </p:nvPr>
        </p:nvSpPr>
        <p:spPr>
          <a:xfrm>
            <a:off x="6191808" y="9155752"/>
            <a:ext cx="127001" cy="147831"/>
          </a:xfrm>
          <a:prstGeom prst="rect">
            <a:avLst/>
          </a:prstGeom>
        </p:spPr>
        <p:txBody>
          <a:bodyPr/>
          <a:lstStyle>
            <a:lvl1pPr>
              <a:defRPr>
                <a:solidFill>
                  <a:srgbClr val="FFFFFF"/>
                </a:solidFill>
              </a:defRPr>
            </a:lvl1pPr>
          </a:lstStyle>
          <a:p>
            <a:fld id="{86CB4B4D-7CA3-9044-876B-883B54F8677D}" type="slidenum">
              <a:t>‹#›</a:t>
            </a:fld>
            <a:endParaRPr/>
          </a:p>
        </p:txBody>
      </p:sp>
      <p:sp>
        <p:nvSpPr>
          <p:cNvPr id="84" name="Brødtekst nivå én…"/>
          <p:cNvSpPr txBox="1">
            <a:spLocks noGrp="1"/>
          </p:cNvSpPr>
          <p:nvPr>
            <p:ph type="body" sz="quarter" idx="1" hasCustomPrompt="1"/>
          </p:nvPr>
        </p:nvSpPr>
        <p:spPr>
          <a:xfrm>
            <a:off x="665999" y="9155752"/>
            <a:ext cx="4900297" cy="176973"/>
          </a:xfrm>
          <a:prstGeom prst="rect">
            <a:avLst/>
          </a:prstGeom>
        </p:spPr>
        <p:txBody>
          <a:bodyPr>
            <a:normAutofit/>
          </a:bodyPr>
          <a:lstStyle>
            <a:lvl1pPr marL="0" indent="0">
              <a:lnSpc>
                <a:spcPct val="100000"/>
              </a:lnSpc>
              <a:buChar char="​"/>
              <a:defRPr sz="1100" b="0">
                <a:solidFill>
                  <a:srgbClr val="FFFFFF"/>
                </a:solidFill>
              </a:defRPr>
            </a:lvl1pPr>
            <a:lvl2pPr>
              <a:lnSpc>
                <a:spcPct val="100000"/>
              </a:lnSpc>
              <a:defRPr sz="1100" b="0">
                <a:solidFill>
                  <a:srgbClr val="FFFFFF"/>
                </a:solidFill>
              </a:defRPr>
            </a:lvl2pPr>
            <a:lvl3pPr marL="388938" indent="-388938">
              <a:lnSpc>
                <a:spcPct val="100000"/>
              </a:lnSpc>
              <a:defRPr sz="1100" b="0">
                <a:solidFill>
                  <a:srgbClr val="FFFFFF"/>
                </a:solidFill>
              </a:defRPr>
            </a:lvl3pPr>
            <a:lvl4pPr>
              <a:lnSpc>
                <a:spcPct val="100000"/>
              </a:lnSpc>
              <a:defRPr sz="1100" b="0">
                <a:solidFill>
                  <a:srgbClr val="FFFFFF"/>
                </a:solidFill>
              </a:defRPr>
            </a:lvl4pPr>
            <a:lvl5pPr>
              <a:lnSpc>
                <a:spcPct val="100000"/>
              </a:lnSpc>
              <a:defRPr sz="1100" b="0">
                <a:solidFill>
                  <a:srgbClr val="FFFFFF"/>
                </a:solidFill>
              </a:defRPr>
            </a:lvl5pPr>
          </a:lstStyle>
          <a:p>
            <a:r>
              <a:t>Bildekreditering</a:t>
            </a:r>
          </a:p>
          <a:p>
            <a:pPr lvl="1"/>
            <a:endParaRPr/>
          </a:p>
          <a:p>
            <a:pPr lvl="2"/>
            <a:endParaRPr/>
          </a:p>
          <a:p>
            <a:pPr lvl="3"/>
            <a:endParaRPr/>
          </a:p>
          <a:p>
            <a:pPr lvl="4"/>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16" Type="http://schemas.openxmlformats.org/officeDocument/2006/relationships/slideLayout" Target="../slideLayouts/slideLayout16.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5" Type="http://schemas.openxmlformats.org/officeDocument/2006/relationships/slideLayout" Target="../slideLayouts/slideLayout5.xml"/><Relationship Id="rId61" Type="http://schemas.openxmlformats.org/officeDocument/2006/relationships/slideLayout" Target="../slideLayouts/slideLayout61.xml"/><Relationship Id="rId82" Type="http://schemas.openxmlformats.org/officeDocument/2006/relationships/theme" Target="../theme/theme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77" Type="http://schemas.openxmlformats.org/officeDocument/2006/relationships/slideLayout" Target="../slideLayouts/slideLayout77.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80" Type="http://schemas.openxmlformats.org/officeDocument/2006/relationships/slideLayout" Target="../slideLayouts/slideLayout80.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83"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7" Type="http://schemas.openxmlformats.org/officeDocument/2006/relationships/slideLayout" Target="../slideLayouts/slideLayout7.xml"/><Relationship Id="rId71" Type="http://schemas.openxmlformats.org/officeDocument/2006/relationships/slideLayout" Target="../slideLayouts/slideLayout71.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6" descr="Picture 6"/>
          <p:cNvPicPr>
            <a:picLocks noChangeAspect="1"/>
          </p:cNvPicPr>
          <p:nvPr/>
        </p:nvPicPr>
        <p:blipFill>
          <a:blip r:embed="rId83"/>
          <a:stretch>
            <a:fillRect/>
          </a:stretch>
        </p:blipFill>
        <p:spPr>
          <a:xfrm>
            <a:off x="0" y="8180829"/>
            <a:ext cx="6437389" cy="1572772"/>
          </a:xfrm>
          <a:prstGeom prst="rect">
            <a:avLst/>
          </a:prstGeom>
          <a:ln w="12700">
            <a:miter lim="400000"/>
          </a:ln>
        </p:spPr>
      </p:pic>
      <p:sp>
        <p:nvSpPr>
          <p:cNvPr id="3" name="Titteltekst"/>
          <p:cNvSpPr txBox="1">
            <a:spLocks noGrp="1"/>
          </p:cNvSpPr>
          <p:nvPr>
            <p:ph type="title"/>
          </p:nvPr>
        </p:nvSpPr>
        <p:spPr>
          <a:xfrm>
            <a:off x="665999" y="667244"/>
            <a:ext cx="11689201" cy="284140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rmAutofit/>
          </a:bodyPr>
          <a:lstStyle/>
          <a:p>
            <a:r>
              <a:t>Titteltekst</a:t>
            </a:r>
          </a:p>
        </p:txBody>
      </p:sp>
      <p:sp>
        <p:nvSpPr>
          <p:cNvPr id="4" name="Brødtekst nivå én…"/>
          <p:cNvSpPr txBox="1">
            <a:spLocks noGrp="1"/>
          </p:cNvSpPr>
          <p:nvPr>
            <p:ph type="body" idx="1"/>
          </p:nvPr>
        </p:nvSpPr>
        <p:spPr>
          <a:xfrm>
            <a:off x="650240" y="2275839"/>
            <a:ext cx="11704320" cy="643692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lstStyle/>
          <a:p>
            <a:r>
              <a:t>Brødtekst nivå én</a:t>
            </a:r>
          </a:p>
          <a:p>
            <a:pPr lvl="1"/>
            <a:r>
              <a:t>Brødtekst nivå to</a:t>
            </a:r>
          </a:p>
          <a:p>
            <a:pPr lvl="2"/>
            <a:r>
              <a:t>Brødtekst nivå tre</a:t>
            </a:r>
          </a:p>
          <a:p>
            <a:pPr lvl="3"/>
            <a:r>
              <a:t>Brødtekst nivå fire</a:t>
            </a:r>
          </a:p>
          <a:p>
            <a:pPr lvl="4"/>
            <a:r>
              <a:t>Brødtekst nivå fem</a:t>
            </a:r>
          </a:p>
        </p:txBody>
      </p:sp>
      <p:sp>
        <p:nvSpPr>
          <p:cNvPr id="5" name="Lysbildenummer"/>
          <p:cNvSpPr txBox="1">
            <a:spLocks noGrp="1"/>
          </p:cNvSpPr>
          <p:nvPr>
            <p:ph type="sldNum" sz="quarter" idx="2"/>
          </p:nvPr>
        </p:nvSpPr>
        <p:spPr>
          <a:xfrm>
            <a:off x="6285652" y="9040141"/>
            <a:ext cx="3034455" cy="520701"/>
          </a:xfrm>
          <a:prstGeom prst="rect">
            <a:avLst/>
          </a:prstGeom>
          <a:ln w="12700">
            <a:miter lim="400000"/>
          </a:ln>
        </p:spPr>
        <p:txBody>
          <a:bodyPr wrap="none" lIns="0" tIns="0" rIns="0" bIns="0">
            <a:spAutoFit/>
          </a:bodyPr>
          <a:lstStyle>
            <a:lvl1pPr algn="r">
              <a:defRPr sz="1100">
                <a:solidFill>
                  <a:schemeClr val="accent1"/>
                </a:solidFil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 id="2147483687" r:id="rId39"/>
    <p:sldLayoutId id="2147483688" r:id="rId40"/>
    <p:sldLayoutId id="2147483689" r:id="rId41"/>
    <p:sldLayoutId id="2147483690" r:id="rId42"/>
    <p:sldLayoutId id="2147483691" r:id="rId43"/>
    <p:sldLayoutId id="2147483692" r:id="rId44"/>
    <p:sldLayoutId id="2147483693" r:id="rId45"/>
    <p:sldLayoutId id="2147483694" r:id="rId46"/>
    <p:sldLayoutId id="2147483695" r:id="rId47"/>
    <p:sldLayoutId id="2147483696" r:id="rId48"/>
    <p:sldLayoutId id="2147483697" r:id="rId49"/>
    <p:sldLayoutId id="2147483698" r:id="rId50"/>
    <p:sldLayoutId id="2147483699" r:id="rId51"/>
    <p:sldLayoutId id="2147483700" r:id="rId52"/>
    <p:sldLayoutId id="2147483701" r:id="rId53"/>
    <p:sldLayoutId id="2147483702" r:id="rId54"/>
    <p:sldLayoutId id="2147483703" r:id="rId55"/>
    <p:sldLayoutId id="2147483704" r:id="rId56"/>
    <p:sldLayoutId id="2147483705" r:id="rId57"/>
    <p:sldLayoutId id="2147483706" r:id="rId58"/>
    <p:sldLayoutId id="2147483707" r:id="rId59"/>
    <p:sldLayoutId id="2147483708" r:id="rId60"/>
    <p:sldLayoutId id="2147483709" r:id="rId61"/>
    <p:sldLayoutId id="2147483710" r:id="rId62"/>
    <p:sldLayoutId id="2147483711" r:id="rId63"/>
    <p:sldLayoutId id="2147483712" r:id="rId64"/>
    <p:sldLayoutId id="2147483713" r:id="rId65"/>
    <p:sldLayoutId id="2147483714" r:id="rId66"/>
    <p:sldLayoutId id="2147483715" r:id="rId67"/>
    <p:sldLayoutId id="2147483716" r:id="rId68"/>
    <p:sldLayoutId id="2147483717" r:id="rId69"/>
    <p:sldLayoutId id="2147483718" r:id="rId70"/>
    <p:sldLayoutId id="2147483719" r:id="rId71"/>
    <p:sldLayoutId id="2147483720" r:id="rId72"/>
    <p:sldLayoutId id="2147483721" r:id="rId73"/>
    <p:sldLayoutId id="2147483722" r:id="rId74"/>
    <p:sldLayoutId id="2147483723" r:id="rId75"/>
    <p:sldLayoutId id="2147483724" r:id="rId76"/>
    <p:sldLayoutId id="2147483725" r:id="rId77"/>
    <p:sldLayoutId id="2147483726" r:id="rId78"/>
    <p:sldLayoutId id="2147483727" r:id="rId79"/>
    <p:sldLayoutId id="2147483728" r:id="rId80"/>
    <p:sldLayoutId id="2147483729" r:id="rId81"/>
  </p:sldLayoutIdLst>
  <p:transition spd="med"/>
  <p:txStyles>
    <p:titleStyle>
      <a:lvl1pPr marL="0" marR="0" indent="0" algn="l" defTabSz="1300459" rtl="0" latinLnBrk="0">
        <a:lnSpc>
          <a:spcPts val="6900"/>
        </a:lnSpc>
        <a:spcBef>
          <a:spcPts val="0"/>
        </a:spcBef>
        <a:spcAft>
          <a:spcPts val="0"/>
        </a:spcAft>
        <a:buClrTx/>
        <a:buSzTx/>
        <a:buFontTx/>
        <a:buNone/>
        <a:tabLst/>
        <a:defRPr sz="5000" b="1" i="0" u="none" strike="noStrike" cap="none" spc="0" baseline="0">
          <a:solidFill>
            <a:schemeClr val="accent1"/>
          </a:solidFill>
          <a:uFillTx/>
          <a:latin typeface="Arial"/>
          <a:ea typeface="Arial"/>
          <a:cs typeface="Arial"/>
          <a:sym typeface="Arial"/>
        </a:defRPr>
      </a:lvl1pPr>
      <a:lvl2pPr marL="0" marR="0" indent="0" algn="l" defTabSz="1300459" rtl="0" latinLnBrk="0">
        <a:lnSpc>
          <a:spcPts val="6900"/>
        </a:lnSpc>
        <a:spcBef>
          <a:spcPts val="0"/>
        </a:spcBef>
        <a:spcAft>
          <a:spcPts val="0"/>
        </a:spcAft>
        <a:buClrTx/>
        <a:buSzTx/>
        <a:buFontTx/>
        <a:buNone/>
        <a:tabLst/>
        <a:defRPr sz="5000" b="1" i="0" u="none" strike="noStrike" cap="none" spc="0" baseline="0">
          <a:solidFill>
            <a:schemeClr val="accent1"/>
          </a:solidFill>
          <a:uFillTx/>
          <a:latin typeface="Arial"/>
          <a:ea typeface="Arial"/>
          <a:cs typeface="Arial"/>
          <a:sym typeface="Arial"/>
        </a:defRPr>
      </a:lvl2pPr>
      <a:lvl3pPr marL="0" marR="0" indent="0" algn="l" defTabSz="1300459" rtl="0" latinLnBrk="0">
        <a:lnSpc>
          <a:spcPts val="6900"/>
        </a:lnSpc>
        <a:spcBef>
          <a:spcPts val="0"/>
        </a:spcBef>
        <a:spcAft>
          <a:spcPts val="0"/>
        </a:spcAft>
        <a:buClrTx/>
        <a:buSzTx/>
        <a:buFontTx/>
        <a:buNone/>
        <a:tabLst/>
        <a:defRPr sz="5000" b="1" i="0" u="none" strike="noStrike" cap="none" spc="0" baseline="0">
          <a:solidFill>
            <a:schemeClr val="accent1"/>
          </a:solidFill>
          <a:uFillTx/>
          <a:latin typeface="Arial"/>
          <a:ea typeface="Arial"/>
          <a:cs typeface="Arial"/>
          <a:sym typeface="Arial"/>
        </a:defRPr>
      </a:lvl3pPr>
      <a:lvl4pPr marL="0" marR="0" indent="0" algn="l" defTabSz="1300459" rtl="0" latinLnBrk="0">
        <a:lnSpc>
          <a:spcPts val="6900"/>
        </a:lnSpc>
        <a:spcBef>
          <a:spcPts val="0"/>
        </a:spcBef>
        <a:spcAft>
          <a:spcPts val="0"/>
        </a:spcAft>
        <a:buClrTx/>
        <a:buSzTx/>
        <a:buFontTx/>
        <a:buNone/>
        <a:tabLst/>
        <a:defRPr sz="5000" b="1" i="0" u="none" strike="noStrike" cap="none" spc="0" baseline="0">
          <a:solidFill>
            <a:schemeClr val="accent1"/>
          </a:solidFill>
          <a:uFillTx/>
          <a:latin typeface="Arial"/>
          <a:ea typeface="Arial"/>
          <a:cs typeface="Arial"/>
          <a:sym typeface="Arial"/>
        </a:defRPr>
      </a:lvl4pPr>
      <a:lvl5pPr marL="0" marR="0" indent="0" algn="l" defTabSz="1300459" rtl="0" latinLnBrk="0">
        <a:lnSpc>
          <a:spcPts val="6900"/>
        </a:lnSpc>
        <a:spcBef>
          <a:spcPts val="0"/>
        </a:spcBef>
        <a:spcAft>
          <a:spcPts val="0"/>
        </a:spcAft>
        <a:buClrTx/>
        <a:buSzTx/>
        <a:buFontTx/>
        <a:buNone/>
        <a:tabLst/>
        <a:defRPr sz="5000" b="1" i="0" u="none" strike="noStrike" cap="none" spc="0" baseline="0">
          <a:solidFill>
            <a:schemeClr val="accent1"/>
          </a:solidFill>
          <a:uFillTx/>
          <a:latin typeface="Arial"/>
          <a:ea typeface="Arial"/>
          <a:cs typeface="Arial"/>
          <a:sym typeface="Arial"/>
        </a:defRPr>
      </a:lvl5pPr>
      <a:lvl6pPr marL="0" marR="0" indent="0" algn="l" defTabSz="1300459" rtl="0" latinLnBrk="0">
        <a:lnSpc>
          <a:spcPts val="6900"/>
        </a:lnSpc>
        <a:spcBef>
          <a:spcPts val="0"/>
        </a:spcBef>
        <a:spcAft>
          <a:spcPts val="0"/>
        </a:spcAft>
        <a:buClrTx/>
        <a:buSzTx/>
        <a:buFontTx/>
        <a:buNone/>
        <a:tabLst/>
        <a:defRPr sz="5000" b="1" i="0" u="none" strike="noStrike" cap="none" spc="0" baseline="0">
          <a:solidFill>
            <a:schemeClr val="accent1"/>
          </a:solidFill>
          <a:uFillTx/>
          <a:latin typeface="Arial"/>
          <a:ea typeface="Arial"/>
          <a:cs typeface="Arial"/>
          <a:sym typeface="Arial"/>
        </a:defRPr>
      </a:lvl6pPr>
      <a:lvl7pPr marL="0" marR="0" indent="0" algn="l" defTabSz="1300459" rtl="0" latinLnBrk="0">
        <a:lnSpc>
          <a:spcPts val="6900"/>
        </a:lnSpc>
        <a:spcBef>
          <a:spcPts val="0"/>
        </a:spcBef>
        <a:spcAft>
          <a:spcPts val="0"/>
        </a:spcAft>
        <a:buClrTx/>
        <a:buSzTx/>
        <a:buFontTx/>
        <a:buNone/>
        <a:tabLst/>
        <a:defRPr sz="5000" b="1" i="0" u="none" strike="noStrike" cap="none" spc="0" baseline="0">
          <a:solidFill>
            <a:schemeClr val="accent1"/>
          </a:solidFill>
          <a:uFillTx/>
          <a:latin typeface="Arial"/>
          <a:ea typeface="Arial"/>
          <a:cs typeface="Arial"/>
          <a:sym typeface="Arial"/>
        </a:defRPr>
      </a:lvl7pPr>
      <a:lvl8pPr marL="0" marR="0" indent="0" algn="l" defTabSz="1300459" rtl="0" latinLnBrk="0">
        <a:lnSpc>
          <a:spcPts val="6900"/>
        </a:lnSpc>
        <a:spcBef>
          <a:spcPts val="0"/>
        </a:spcBef>
        <a:spcAft>
          <a:spcPts val="0"/>
        </a:spcAft>
        <a:buClrTx/>
        <a:buSzTx/>
        <a:buFontTx/>
        <a:buNone/>
        <a:tabLst/>
        <a:defRPr sz="5000" b="1" i="0" u="none" strike="noStrike" cap="none" spc="0" baseline="0">
          <a:solidFill>
            <a:schemeClr val="accent1"/>
          </a:solidFill>
          <a:uFillTx/>
          <a:latin typeface="Arial"/>
          <a:ea typeface="Arial"/>
          <a:cs typeface="Arial"/>
          <a:sym typeface="Arial"/>
        </a:defRPr>
      </a:lvl8pPr>
      <a:lvl9pPr marL="0" marR="0" indent="0" algn="l" defTabSz="1300459" rtl="0" latinLnBrk="0">
        <a:lnSpc>
          <a:spcPts val="6900"/>
        </a:lnSpc>
        <a:spcBef>
          <a:spcPts val="0"/>
        </a:spcBef>
        <a:spcAft>
          <a:spcPts val="0"/>
        </a:spcAft>
        <a:buClrTx/>
        <a:buSzTx/>
        <a:buFontTx/>
        <a:buNone/>
        <a:tabLst/>
        <a:defRPr sz="5000" b="1" i="0" u="none" strike="noStrike" cap="none" spc="0" baseline="0">
          <a:solidFill>
            <a:schemeClr val="accent1"/>
          </a:solidFill>
          <a:uFillTx/>
          <a:latin typeface="Arial"/>
          <a:ea typeface="Arial"/>
          <a:cs typeface="Arial"/>
          <a:sym typeface="Arial"/>
        </a:defRPr>
      </a:lvl9pPr>
    </p:titleStyle>
    <p:bodyStyle>
      <a:lvl1pPr marL="388938" marR="0" indent="-388938" algn="l" defTabSz="1300459" rtl="0" latinLnBrk="0">
        <a:lnSpc>
          <a:spcPts val="3400"/>
        </a:lnSpc>
        <a:spcBef>
          <a:spcPts val="0"/>
        </a:spcBef>
        <a:spcAft>
          <a:spcPts val="0"/>
        </a:spcAft>
        <a:buClrTx/>
        <a:buSzPct val="100000"/>
        <a:buFont typeface="Arial"/>
        <a:buChar char="•"/>
        <a:tabLst/>
        <a:defRPr sz="2300" b="1" i="0" u="none" strike="noStrike" cap="none" spc="0" baseline="0">
          <a:solidFill>
            <a:schemeClr val="accent1"/>
          </a:solidFill>
          <a:uFillTx/>
          <a:latin typeface="Arial"/>
          <a:ea typeface="Arial"/>
          <a:cs typeface="Arial"/>
          <a:sym typeface="Arial"/>
        </a:defRPr>
      </a:lvl1pPr>
      <a:lvl2pPr marL="0" marR="0" indent="0" algn="l" defTabSz="1300459" rtl="0" latinLnBrk="0">
        <a:lnSpc>
          <a:spcPts val="3400"/>
        </a:lnSpc>
        <a:spcBef>
          <a:spcPts val="0"/>
        </a:spcBef>
        <a:spcAft>
          <a:spcPts val="0"/>
        </a:spcAft>
        <a:buClrTx/>
        <a:buSzPct val="100000"/>
        <a:buFont typeface="Arial"/>
        <a:buChar char="​"/>
        <a:tabLst/>
        <a:defRPr sz="2300" b="1" i="0" u="none" strike="noStrike" cap="none" spc="0" baseline="0">
          <a:solidFill>
            <a:schemeClr val="accent1"/>
          </a:solidFill>
          <a:uFillTx/>
          <a:latin typeface="Arial"/>
          <a:ea typeface="Arial"/>
          <a:cs typeface="Arial"/>
          <a:sym typeface="Arial"/>
        </a:defRPr>
      </a:lvl2pPr>
      <a:lvl3pPr marL="388938" marR="0" indent="-388938" algn="l" defTabSz="1300459" rtl="0" latinLnBrk="0">
        <a:lnSpc>
          <a:spcPts val="3400"/>
        </a:lnSpc>
        <a:spcBef>
          <a:spcPts val="0"/>
        </a:spcBef>
        <a:spcAft>
          <a:spcPts val="0"/>
        </a:spcAft>
        <a:buClrTx/>
        <a:buSzPct val="100000"/>
        <a:buFont typeface="Arial"/>
        <a:buChar char="•"/>
        <a:tabLst/>
        <a:defRPr sz="2300" b="1" i="0" u="none" strike="noStrike" cap="none" spc="0" baseline="0">
          <a:solidFill>
            <a:schemeClr val="accent1"/>
          </a:solidFill>
          <a:uFillTx/>
          <a:latin typeface="Arial"/>
          <a:ea typeface="Arial"/>
          <a:cs typeface="Arial"/>
          <a:sym typeface="Arial"/>
        </a:defRPr>
      </a:lvl3pPr>
      <a:lvl4pPr marL="992187" marR="0" indent="-323850" algn="l" defTabSz="1300459" rtl="0" latinLnBrk="0">
        <a:lnSpc>
          <a:spcPts val="3400"/>
        </a:lnSpc>
        <a:spcBef>
          <a:spcPts val="0"/>
        </a:spcBef>
        <a:spcAft>
          <a:spcPts val="0"/>
        </a:spcAft>
        <a:buClrTx/>
        <a:buSzPct val="100000"/>
        <a:buFont typeface="Arial"/>
        <a:buChar char="–"/>
        <a:tabLst/>
        <a:defRPr sz="2300" b="1" i="0" u="none" strike="noStrike" cap="none" spc="0" baseline="0">
          <a:solidFill>
            <a:schemeClr val="accent1"/>
          </a:solidFill>
          <a:uFillTx/>
          <a:latin typeface="Arial"/>
          <a:ea typeface="Arial"/>
          <a:cs typeface="Arial"/>
          <a:sym typeface="Arial"/>
        </a:defRPr>
      </a:lvl4pPr>
      <a:lvl5pPr marL="1443037" marR="0" indent="-323850" algn="l" defTabSz="1300459" rtl="0" latinLnBrk="0">
        <a:lnSpc>
          <a:spcPts val="3400"/>
        </a:lnSpc>
        <a:spcBef>
          <a:spcPts val="0"/>
        </a:spcBef>
        <a:spcAft>
          <a:spcPts val="0"/>
        </a:spcAft>
        <a:buClrTx/>
        <a:buSzPct val="100000"/>
        <a:buFont typeface="Arial"/>
        <a:buChar char="»"/>
        <a:tabLst/>
        <a:defRPr sz="2300" b="1" i="0" u="none" strike="noStrike" cap="none" spc="0" baseline="0">
          <a:solidFill>
            <a:schemeClr val="accent1"/>
          </a:solidFill>
          <a:uFillTx/>
          <a:latin typeface="Arial"/>
          <a:ea typeface="Arial"/>
          <a:cs typeface="Arial"/>
          <a:sym typeface="Arial"/>
        </a:defRPr>
      </a:lvl5pPr>
      <a:lvl6pPr marL="3518207" marR="0" indent="-267058" algn="l" defTabSz="1300459" rtl="0" latinLnBrk="0">
        <a:lnSpc>
          <a:spcPts val="3400"/>
        </a:lnSpc>
        <a:spcBef>
          <a:spcPts val="0"/>
        </a:spcBef>
        <a:spcAft>
          <a:spcPts val="0"/>
        </a:spcAft>
        <a:buClrTx/>
        <a:buSzPct val="100000"/>
        <a:buFont typeface="Arial"/>
        <a:buChar char="•"/>
        <a:tabLst/>
        <a:defRPr sz="2300" b="1" i="0" u="none" strike="noStrike" cap="none" spc="0" baseline="0">
          <a:solidFill>
            <a:schemeClr val="accent1"/>
          </a:solidFill>
          <a:uFillTx/>
          <a:latin typeface="Arial"/>
          <a:ea typeface="Arial"/>
          <a:cs typeface="Arial"/>
          <a:sym typeface="Arial"/>
        </a:defRPr>
      </a:lvl6pPr>
      <a:lvl7pPr marL="4168437" marR="0" indent="-267058" algn="l" defTabSz="1300459" rtl="0" latinLnBrk="0">
        <a:lnSpc>
          <a:spcPts val="3400"/>
        </a:lnSpc>
        <a:spcBef>
          <a:spcPts val="0"/>
        </a:spcBef>
        <a:spcAft>
          <a:spcPts val="0"/>
        </a:spcAft>
        <a:buClrTx/>
        <a:buSzPct val="100000"/>
        <a:buFont typeface="Arial"/>
        <a:buChar char="•"/>
        <a:tabLst/>
        <a:defRPr sz="2300" b="1" i="0" u="none" strike="noStrike" cap="none" spc="0" baseline="0">
          <a:solidFill>
            <a:schemeClr val="accent1"/>
          </a:solidFill>
          <a:uFillTx/>
          <a:latin typeface="Arial"/>
          <a:ea typeface="Arial"/>
          <a:cs typeface="Arial"/>
          <a:sym typeface="Arial"/>
        </a:defRPr>
      </a:lvl7pPr>
      <a:lvl8pPr marL="4818667" marR="0" indent="-267058" algn="l" defTabSz="1300459" rtl="0" latinLnBrk="0">
        <a:lnSpc>
          <a:spcPts val="3400"/>
        </a:lnSpc>
        <a:spcBef>
          <a:spcPts val="0"/>
        </a:spcBef>
        <a:spcAft>
          <a:spcPts val="0"/>
        </a:spcAft>
        <a:buClrTx/>
        <a:buSzPct val="100000"/>
        <a:buFont typeface="Arial"/>
        <a:buChar char="•"/>
        <a:tabLst/>
        <a:defRPr sz="2300" b="1" i="0" u="none" strike="noStrike" cap="none" spc="0" baseline="0">
          <a:solidFill>
            <a:schemeClr val="accent1"/>
          </a:solidFill>
          <a:uFillTx/>
          <a:latin typeface="Arial"/>
          <a:ea typeface="Arial"/>
          <a:cs typeface="Arial"/>
          <a:sym typeface="Arial"/>
        </a:defRPr>
      </a:lvl8pPr>
      <a:lvl9pPr marL="5468897" marR="0" indent="-267058" algn="l" defTabSz="1300459" rtl="0" latinLnBrk="0">
        <a:lnSpc>
          <a:spcPts val="3400"/>
        </a:lnSpc>
        <a:spcBef>
          <a:spcPts val="0"/>
        </a:spcBef>
        <a:spcAft>
          <a:spcPts val="0"/>
        </a:spcAft>
        <a:buClrTx/>
        <a:buSzPct val="100000"/>
        <a:buFont typeface="Arial"/>
        <a:buChar char="•"/>
        <a:tabLst/>
        <a:defRPr sz="2300" b="1" i="0" u="none" strike="noStrike" cap="none" spc="0" baseline="0">
          <a:solidFill>
            <a:schemeClr val="accent1"/>
          </a:solidFill>
          <a:uFillTx/>
          <a:latin typeface="Arial"/>
          <a:ea typeface="Arial"/>
          <a:cs typeface="Arial"/>
          <a:sym typeface="Arial"/>
        </a:defRPr>
      </a:lvl9pPr>
    </p:bodyStyle>
    <p:otherStyle>
      <a:lvl1pPr marL="0" marR="0" indent="0" algn="r" defTabSz="1300459" rtl="0" latinLnBrk="0">
        <a:lnSpc>
          <a:spcPct val="100000"/>
        </a:lnSpc>
        <a:spcBef>
          <a:spcPts val="0"/>
        </a:spcBef>
        <a:spcAft>
          <a:spcPts val="0"/>
        </a:spcAft>
        <a:buClrTx/>
        <a:buSzTx/>
        <a:buFontTx/>
        <a:buNone/>
        <a:tabLst/>
        <a:defRPr sz="1100" b="0" i="0" u="none" strike="noStrike" cap="none" spc="0" baseline="0">
          <a:solidFill>
            <a:schemeClr val="tx1"/>
          </a:solidFill>
          <a:uFillTx/>
          <a:latin typeface="+mn-lt"/>
          <a:ea typeface="+mn-ea"/>
          <a:cs typeface="+mn-cs"/>
          <a:sym typeface="Arial"/>
        </a:defRPr>
      </a:lvl1pPr>
      <a:lvl2pPr marL="0" marR="0" indent="650229" algn="r" defTabSz="1300459" rtl="0" latinLnBrk="0">
        <a:lnSpc>
          <a:spcPct val="100000"/>
        </a:lnSpc>
        <a:spcBef>
          <a:spcPts val="0"/>
        </a:spcBef>
        <a:spcAft>
          <a:spcPts val="0"/>
        </a:spcAft>
        <a:buClrTx/>
        <a:buSzTx/>
        <a:buFontTx/>
        <a:buNone/>
        <a:tabLst/>
        <a:defRPr sz="1100" b="0" i="0" u="none" strike="noStrike" cap="none" spc="0" baseline="0">
          <a:solidFill>
            <a:schemeClr val="tx1"/>
          </a:solidFill>
          <a:uFillTx/>
          <a:latin typeface="+mn-lt"/>
          <a:ea typeface="+mn-ea"/>
          <a:cs typeface="+mn-cs"/>
          <a:sym typeface="Arial"/>
        </a:defRPr>
      </a:lvl2pPr>
      <a:lvl3pPr marL="0" marR="0" indent="1300459" algn="r" defTabSz="1300459" rtl="0" latinLnBrk="0">
        <a:lnSpc>
          <a:spcPct val="100000"/>
        </a:lnSpc>
        <a:spcBef>
          <a:spcPts val="0"/>
        </a:spcBef>
        <a:spcAft>
          <a:spcPts val="0"/>
        </a:spcAft>
        <a:buClrTx/>
        <a:buSzTx/>
        <a:buFontTx/>
        <a:buNone/>
        <a:tabLst/>
        <a:defRPr sz="1100" b="0" i="0" u="none" strike="noStrike" cap="none" spc="0" baseline="0">
          <a:solidFill>
            <a:schemeClr val="tx1"/>
          </a:solidFill>
          <a:uFillTx/>
          <a:latin typeface="+mn-lt"/>
          <a:ea typeface="+mn-ea"/>
          <a:cs typeface="+mn-cs"/>
          <a:sym typeface="Arial"/>
        </a:defRPr>
      </a:lvl3pPr>
      <a:lvl4pPr marL="0" marR="0" indent="1950690" algn="r" defTabSz="1300459" rtl="0" latinLnBrk="0">
        <a:lnSpc>
          <a:spcPct val="100000"/>
        </a:lnSpc>
        <a:spcBef>
          <a:spcPts val="0"/>
        </a:spcBef>
        <a:spcAft>
          <a:spcPts val="0"/>
        </a:spcAft>
        <a:buClrTx/>
        <a:buSzTx/>
        <a:buFontTx/>
        <a:buNone/>
        <a:tabLst/>
        <a:defRPr sz="1100" b="0" i="0" u="none" strike="noStrike" cap="none" spc="0" baseline="0">
          <a:solidFill>
            <a:schemeClr val="tx1"/>
          </a:solidFill>
          <a:uFillTx/>
          <a:latin typeface="+mn-lt"/>
          <a:ea typeface="+mn-ea"/>
          <a:cs typeface="+mn-cs"/>
          <a:sym typeface="Arial"/>
        </a:defRPr>
      </a:lvl4pPr>
      <a:lvl5pPr marL="0" marR="0" indent="2600918" algn="r" defTabSz="1300459" rtl="0" latinLnBrk="0">
        <a:lnSpc>
          <a:spcPct val="100000"/>
        </a:lnSpc>
        <a:spcBef>
          <a:spcPts val="0"/>
        </a:spcBef>
        <a:spcAft>
          <a:spcPts val="0"/>
        </a:spcAft>
        <a:buClrTx/>
        <a:buSzTx/>
        <a:buFontTx/>
        <a:buNone/>
        <a:tabLst/>
        <a:defRPr sz="1100" b="0" i="0" u="none" strike="noStrike" cap="none" spc="0" baseline="0">
          <a:solidFill>
            <a:schemeClr val="tx1"/>
          </a:solidFill>
          <a:uFillTx/>
          <a:latin typeface="+mn-lt"/>
          <a:ea typeface="+mn-ea"/>
          <a:cs typeface="+mn-cs"/>
          <a:sym typeface="Arial"/>
        </a:defRPr>
      </a:lvl5pPr>
      <a:lvl6pPr marL="0" marR="0" indent="3251149" algn="r" defTabSz="1300459" rtl="0" latinLnBrk="0">
        <a:lnSpc>
          <a:spcPct val="100000"/>
        </a:lnSpc>
        <a:spcBef>
          <a:spcPts val="0"/>
        </a:spcBef>
        <a:spcAft>
          <a:spcPts val="0"/>
        </a:spcAft>
        <a:buClrTx/>
        <a:buSzTx/>
        <a:buFontTx/>
        <a:buNone/>
        <a:tabLst/>
        <a:defRPr sz="1100" b="0" i="0" u="none" strike="noStrike" cap="none" spc="0" baseline="0">
          <a:solidFill>
            <a:schemeClr val="tx1"/>
          </a:solidFill>
          <a:uFillTx/>
          <a:latin typeface="+mn-lt"/>
          <a:ea typeface="+mn-ea"/>
          <a:cs typeface="+mn-cs"/>
          <a:sym typeface="Arial"/>
        </a:defRPr>
      </a:lvl6pPr>
      <a:lvl7pPr marL="0" marR="0" indent="3901378" algn="r" defTabSz="1300459" rtl="0" latinLnBrk="0">
        <a:lnSpc>
          <a:spcPct val="100000"/>
        </a:lnSpc>
        <a:spcBef>
          <a:spcPts val="0"/>
        </a:spcBef>
        <a:spcAft>
          <a:spcPts val="0"/>
        </a:spcAft>
        <a:buClrTx/>
        <a:buSzTx/>
        <a:buFontTx/>
        <a:buNone/>
        <a:tabLst/>
        <a:defRPr sz="1100" b="0" i="0" u="none" strike="noStrike" cap="none" spc="0" baseline="0">
          <a:solidFill>
            <a:schemeClr val="tx1"/>
          </a:solidFill>
          <a:uFillTx/>
          <a:latin typeface="+mn-lt"/>
          <a:ea typeface="+mn-ea"/>
          <a:cs typeface="+mn-cs"/>
          <a:sym typeface="Arial"/>
        </a:defRPr>
      </a:lvl7pPr>
      <a:lvl8pPr marL="0" marR="0" indent="4551608" algn="r" defTabSz="1300459" rtl="0" latinLnBrk="0">
        <a:lnSpc>
          <a:spcPct val="100000"/>
        </a:lnSpc>
        <a:spcBef>
          <a:spcPts val="0"/>
        </a:spcBef>
        <a:spcAft>
          <a:spcPts val="0"/>
        </a:spcAft>
        <a:buClrTx/>
        <a:buSzTx/>
        <a:buFontTx/>
        <a:buNone/>
        <a:tabLst/>
        <a:defRPr sz="1100" b="0" i="0" u="none" strike="noStrike" cap="none" spc="0" baseline="0">
          <a:solidFill>
            <a:schemeClr val="tx1"/>
          </a:solidFill>
          <a:uFillTx/>
          <a:latin typeface="+mn-lt"/>
          <a:ea typeface="+mn-ea"/>
          <a:cs typeface="+mn-cs"/>
          <a:sym typeface="Arial"/>
        </a:defRPr>
      </a:lvl8pPr>
      <a:lvl9pPr marL="0" marR="0" indent="5201839" algn="r" defTabSz="1300459" rtl="0" latinLnBrk="0">
        <a:lnSpc>
          <a:spcPct val="100000"/>
        </a:lnSpc>
        <a:spcBef>
          <a:spcPts val="0"/>
        </a:spcBef>
        <a:spcAft>
          <a:spcPts val="0"/>
        </a:spcAft>
        <a:buClrTx/>
        <a:buSzTx/>
        <a:buFontTx/>
        <a:buNone/>
        <a:tabLst/>
        <a:defRPr sz="1100" b="0" i="0" u="none" strike="noStrike" cap="none" spc="0" baseline="0">
          <a:solidFill>
            <a:schemeClr val="tx1"/>
          </a:solidFill>
          <a:uFillTx/>
          <a:latin typeface="+mn-lt"/>
          <a:ea typeface="+mn-ea"/>
          <a:cs typeface="+mn-cs"/>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8" Type="http://schemas.openxmlformats.org/officeDocument/2006/relationships/hyperlink" Target="mailto:kuf-administrasjon@khio.no" TargetMode="External"/><Relationship Id="rId3" Type="http://schemas.openxmlformats.org/officeDocument/2006/relationships/hyperlink" Target="mailto:snellhall@khio.no" TargetMode="External"/><Relationship Id="rId7" Type="http://schemas.openxmlformats.org/officeDocument/2006/relationships/hyperlink" Target="mailto:AnnaEina@khio.no"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hyperlink" Target="mailto:boelchri@khio.no" TargetMode="External"/><Relationship Id="rId5" Type="http://schemas.openxmlformats.org/officeDocument/2006/relationships/hyperlink" Target="mailto:saralook@khio.no" TargetMode="External"/><Relationship Id="rId4" Type="http://schemas.openxmlformats.org/officeDocument/2006/relationships/hyperlink" Target="mailto:peteloch@khio.no" TargetMode="External"/><Relationship Id="rId9" Type="http://schemas.openxmlformats.org/officeDocument/2006/relationships/hyperlink" Target="mailto:HR@khio.no" TargetMode="External"/></Relationships>
</file>

<file path=ppt/slides/_rels/slide3.xml.rels><?xml version="1.0" encoding="UTF-8" standalone="yes"?>
<Relationships xmlns="http://schemas.openxmlformats.org/package/2006/relationships"><Relationship Id="rId2" Type="http://schemas.openxmlformats.org/officeDocument/2006/relationships/hyperlink" Target="http://khio.no/en/" TargetMode="Externa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9.tif"/><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hyperlink" Target="https://khio.no/intranett/for-ansatte/doktorgradsprogrammet#regelverk" TargetMode="Externa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tif"/><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0" name="Tittel 1"/>
          <p:cNvSpPr txBox="1">
            <a:spLocks noGrp="1"/>
          </p:cNvSpPr>
          <p:nvPr>
            <p:ph type="title"/>
          </p:nvPr>
        </p:nvSpPr>
        <p:spPr>
          <a:xfrm>
            <a:off x="657799" y="2310230"/>
            <a:ext cx="11689202" cy="3921524"/>
          </a:xfrm>
          <a:prstGeom prst="rect">
            <a:avLst/>
          </a:prstGeom>
        </p:spPr>
        <p:txBody>
          <a:bodyPr lIns="0" tIns="0" rIns="0" bIns="0" anchor="t">
            <a:normAutofit/>
          </a:bodyPr>
          <a:lstStyle/>
          <a:p>
            <a:pPr algn="ctr" defTabSz="832294">
              <a:lnSpc>
                <a:spcPts val="4400"/>
              </a:lnSpc>
              <a:defRPr sz="2880">
                <a:solidFill>
                  <a:srgbClr val="000000"/>
                </a:solidFill>
              </a:defRPr>
            </a:pPr>
            <a:r>
              <a:rPr sz="2850" dirty="0"/>
              <a:t>Information meeting on</a:t>
            </a:r>
            <a:br>
              <a:rPr sz="2850" dirty="0"/>
            </a:br>
            <a:r>
              <a:rPr sz="2850" dirty="0"/>
              <a:t>Artistic PhD Fellowship Job Application</a:t>
            </a:r>
            <a:br>
              <a:rPr sz="2850" dirty="0"/>
            </a:br>
            <a:br>
              <a:rPr sz="2850" dirty="0"/>
            </a:br>
            <a:r>
              <a:rPr sz="2850" dirty="0"/>
              <a:t> </a:t>
            </a:r>
            <a:r>
              <a:rPr sz="4600" dirty="0"/>
              <a:t>20</a:t>
            </a:r>
            <a:r>
              <a:rPr lang="nb-NO" sz="4600" dirty="0"/>
              <a:t>24</a:t>
            </a:r>
            <a:br>
              <a:rPr sz="4600" dirty="0"/>
            </a:br>
            <a:r>
              <a:rPr lang="nb-NO" sz="3200" b="0" dirty="0"/>
              <a:t>Manuel </a:t>
            </a:r>
            <a:r>
              <a:rPr lang="nb-NO" sz="3200" b="0" dirty="0" err="1"/>
              <a:t>Pelmus</a:t>
            </a:r>
            <a:br>
              <a:rPr lang="nb-NO" sz="3200" b="0" dirty="0"/>
            </a:br>
            <a:r>
              <a:rPr lang="nb-NO" sz="3200" b="0" dirty="0"/>
              <a:t>Vice-</a:t>
            </a:r>
            <a:r>
              <a:rPr lang="nb-NO" sz="3200" b="0" dirty="0" err="1"/>
              <a:t>rector</a:t>
            </a:r>
            <a:r>
              <a:rPr lang="nb-NO" sz="3200" b="0" dirty="0"/>
              <a:t> for </a:t>
            </a:r>
            <a:r>
              <a:rPr lang="nb-NO" sz="3200" b="0" dirty="0" err="1"/>
              <a:t>research</a:t>
            </a:r>
            <a:br>
              <a:rPr lang="nb-NO" sz="2850" b="0" dirty="0"/>
            </a:br>
            <a:r>
              <a:rPr sz="2850" b="0" dirty="0"/>
              <a:t> Head of the PhD Program</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3" name="Footer Placeholder 3"/>
          <p:cNvSpPr txBox="1"/>
          <p:nvPr/>
        </p:nvSpPr>
        <p:spPr>
          <a:xfrm>
            <a:off x="483643" y="9135591"/>
            <a:ext cx="5129009" cy="38946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rmAutofit/>
          </a:bodyPr>
          <a:lstStyle>
            <a:lvl1pPr defTabSz="914400">
              <a:spcBef>
                <a:spcPts val="600"/>
              </a:spcBef>
              <a:defRPr sz="1300">
                <a:solidFill>
                  <a:srgbClr val="404040"/>
                </a:solidFill>
              </a:defRPr>
            </a:lvl1pPr>
          </a:lstStyle>
          <a:p>
            <a:r>
              <a:t>Oslo National Academy of the Arts</a:t>
            </a:r>
          </a:p>
        </p:txBody>
      </p:sp>
      <p:sp>
        <p:nvSpPr>
          <p:cNvPr id="814" name="Title 4"/>
          <p:cNvSpPr txBox="1">
            <a:spLocks noGrp="1"/>
          </p:cNvSpPr>
          <p:nvPr>
            <p:ph type="title"/>
          </p:nvPr>
        </p:nvSpPr>
        <p:spPr>
          <a:xfrm>
            <a:off x="1195660" y="977749"/>
            <a:ext cx="7972450" cy="1413934"/>
          </a:xfrm>
          <a:prstGeom prst="rect">
            <a:avLst/>
          </a:prstGeom>
        </p:spPr>
        <p:txBody>
          <a:bodyPr lIns="45719" tIns="45719" rIns="45719" bIns="45719" anchor="ctr"/>
          <a:lstStyle>
            <a:lvl1pPr defTabSz="914400">
              <a:lnSpc>
                <a:spcPct val="90000"/>
              </a:lnSpc>
              <a:defRPr sz="4500">
                <a:solidFill>
                  <a:srgbClr val="000000"/>
                </a:solidFill>
              </a:defRPr>
            </a:lvl1pPr>
          </a:lstStyle>
          <a:p>
            <a:r>
              <a:t>PhD fellowship position</a:t>
            </a:r>
          </a:p>
        </p:txBody>
      </p:sp>
      <p:sp>
        <p:nvSpPr>
          <p:cNvPr id="815" name="Content Placeholder 5"/>
          <p:cNvSpPr txBox="1">
            <a:spLocks noGrp="1"/>
          </p:cNvSpPr>
          <p:nvPr>
            <p:ph type="body" sz="half" idx="1"/>
          </p:nvPr>
        </p:nvSpPr>
        <p:spPr>
          <a:xfrm>
            <a:off x="1290426" y="2490572"/>
            <a:ext cx="8174048" cy="5387701"/>
          </a:xfrm>
          <a:prstGeom prst="rect">
            <a:avLst/>
          </a:prstGeom>
        </p:spPr>
        <p:txBody>
          <a:bodyPr lIns="45719" tIns="45719" rIns="45719" bIns="45719" anchor="ctr"/>
          <a:lstStyle/>
          <a:p>
            <a:pPr defTabSz="914400">
              <a:lnSpc>
                <a:spcPct val="90000"/>
              </a:lnSpc>
              <a:spcBef>
                <a:spcPts val="2400"/>
              </a:spcBef>
              <a:buSzTx/>
              <a:buNone/>
              <a:defRPr sz="2000">
                <a:solidFill>
                  <a:srgbClr val="000000"/>
                </a:solidFill>
              </a:defRPr>
            </a:pPr>
            <a:r>
              <a:rPr dirty="0"/>
              <a:t>3 year full-time position</a:t>
            </a:r>
          </a:p>
          <a:p>
            <a:pPr>
              <a:defRPr sz="2000">
                <a:solidFill>
                  <a:srgbClr val="000000"/>
                </a:solidFill>
              </a:defRPr>
            </a:pPr>
            <a:r>
              <a:rPr dirty="0"/>
              <a:t>The new research fellows will take up the position from 1.10.202</a:t>
            </a:r>
            <a:r>
              <a:rPr lang="nb-NO" dirty="0"/>
              <a:t>5</a:t>
            </a:r>
            <a:r>
              <a:rPr dirty="0"/>
              <a:t>. </a:t>
            </a:r>
          </a:p>
          <a:p>
            <a:pPr>
              <a:defRPr sz="2000">
                <a:solidFill>
                  <a:srgbClr val="000000"/>
                </a:solidFill>
              </a:defRPr>
            </a:pPr>
            <a:endParaRPr dirty="0"/>
          </a:p>
          <a:p>
            <a:pPr>
              <a:defRPr sz="2000">
                <a:solidFill>
                  <a:srgbClr val="000000"/>
                </a:solidFill>
              </a:defRPr>
            </a:pPr>
            <a:r>
              <a:rPr dirty="0"/>
              <a:t>Workplace on a daily basis is at Oslo National Academy of the Arts. </a:t>
            </a:r>
          </a:p>
          <a:p>
            <a:pPr>
              <a:defRPr sz="2000">
                <a:solidFill>
                  <a:srgbClr val="000000"/>
                </a:solidFill>
              </a:defRPr>
            </a:pPr>
            <a:endParaRPr dirty="0"/>
          </a:p>
          <a:p>
            <a:pPr>
              <a:defRPr sz="2000">
                <a:solidFill>
                  <a:srgbClr val="000000"/>
                </a:solidFill>
              </a:defRPr>
            </a:pPr>
            <a:r>
              <a:rPr dirty="0">
                <a:solidFill>
                  <a:schemeClr val="accent3"/>
                </a:solidFill>
              </a:rPr>
              <a:t>Application deadline 1.12.202</a:t>
            </a:r>
            <a:r>
              <a:rPr lang="nb-NO" dirty="0">
                <a:solidFill>
                  <a:schemeClr val="accent3"/>
                </a:solidFill>
              </a:rPr>
              <a:t>4</a:t>
            </a:r>
            <a:r>
              <a:rPr dirty="0"/>
              <a:t>.</a:t>
            </a:r>
          </a:p>
          <a:p>
            <a:pPr>
              <a:defRPr sz="2000">
                <a:solidFill>
                  <a:srgbClr val="000000"/>
                </a:solidFill>
              </a:defRPr>
            </a:pPr>
            <a:endParaRPr dirty="0"/>
          </a:p>
          <a:p>
            <a:pPr>
              <a:defRPr sz="2000">
                <a:solidFill>
                  <a:srgbClr val="000000"/>
                </a:solidFill>
              </a:defRPr>
            </a:pPr>
            <a:r>
              <a:rPr dirty="0"/>
              <a:t>Employment as artistic PhD research fellow happens subject to admission to the PhD-</a:t>
            </a:r>
            <a:r>
              <a:rPr dirty="0" err="1"/>
              <a:t>programme</a:t>
            </a:r>
            <a:r>
              <a:rPr dirty="0"/>
              <a:t> in artistic research at Oslo National Academy of the Arts.</a:t>
            </a:r>
          </a:p>
        </p:txBody>
      </p:sp>
      <p:sp>
        <p:nvSpPr>
          <p:cNvPr id="816" name="Rectangle 12"/>
          <p:cNvSpPr/>
          <p:nvPr/>
        </p:nvSpPr>
        <p:spPr>
          <a:xfrm>
            <a:off x="10224974" y="0"/>
            <a:ext cx="2779827" cy="9753600"/>
          </a:xfrm>
          <a:prstGeom prst="rect">
            <a:avLst/>
          </a:prstGeom>
          <a:solidFill>
            <a:schemeClr val="accent1"/>
          </a:solidFill>
          <a:ln w="12700">
            <a:miter lim="400000"/>
          </a:ln>
        </p:spPr>
        <p:txBody>
          <a:bodyPr lIns="45719" rIns="45719" anchor="ctr"/>
          <a:lstStyle/>
          <a:p>
            <a:pPr algn="ctr">
              <a:defRPr sz="1300">
                <a:solidFill>
                  <a:srgbClr val="FFFFFF"/>
                </a:solidFill>
              </a:defRPr>
            </a:pPr>
            <a:endParaRPr/>
          </a:p>
        </p:txBody>
      </p:sp>
      <p:sp>
        <p:nvSpPr>
          <p:cNvPr id="817" name="Slide Number Placeholder 2"/>
          <p:cNvSpPr txBox="1">
            <a:spLocks noGrp="1"/>
          </p:cNvSpPr>
          <p:nvPr>
            <p:ph type="sldNum" sz="quarter" idx="2"/>
          </p:nvPr>
        </p:nvSpPr>
        <p:spPr>
          <a:xfrm>
            <a:off x="11579195" y="9181100"/>
            <a:ext cx="275529" cy="27654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tIns="45719" rIns="45719" bIns="45719" anchor="ctr">
            <a:normAutofit lnSpcReduction="10000"/>
          </a:bodyPr>
          <a:lstStyle>
            <a:lvl1pPr defTabSz="914400">
              <a:spcBef>
                <a:spcPts val="600"/>
              </a:spcBef>
              <a:defRPr sz="1300">
                <a:solidFill>
                  <a:srgbClr val="FFFFFF"/>
                </a:solidFill>
              </a:defRPr>
            </a:lvl1pPr>
          </a:lstStyle>
          <a:p>
            <a:fld id="{86CB4B4D-7CA3-9044-876B-883B54F8677D}" type="slidenum">
              <a:rPr/>
              <a:t>10</a:t>
            </a:fld>
            <a:endParaRPr/>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 name="Footer Placeholder 2"/>
          <p:cNvSpPr txBox="1"/>
          <p:nvPr/>
        </p:nvSpPr>
        <p:spPr>
          <a:xfrm>
            <a:off x="483643" y="9135591"/>
            <a:ext cx="5129009" cy="38946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rmAutofit/>
          </a:bodyPr>
          <a:lstStyle>
            <a:lvl1pPr defTabSz="914400">
              <a:spcBef>
                <a:spcPts val="600"/>
              </a:spcBef>
              <a:defRPr sz="1300">
                <a:solidFill>
                  <a:srgbClr val="404040"/>
                </a:solidFill>
              </a:defRPr>
            </a:lvl1pPr>
          </a:lstStyle>
          <a:p>
            <a:r>
              <a:t>Oslo National Academy of the Arts</a:t>
            </a:r>
          </a:p>
        </p:txBody>
      </p:sp>
      <p:sp>
        <p:nvSpPr>
          <p:cNvPr id="820" name="Title 1"/>
          <p:cNvSpPr txBox="1">
            <a:spLocks noGrp="1"/>
          </p:cNvSpPr>
          <p:nvPr>
            <p:ph type="title"/>
          </p:nvPr>
        </p:nvSpPr>
        <p:spPr>
          <a:xfrm>
            <a:off x="1195660" y="977749"/>
            <a:ext cx="7972450" cy="1413934"/>
          </a:xfrm>
          <a:prstGeom prst="rect">
            <a:avLst/>
          </a:prstGeom>
        </p:spPr>
        <p:txBody>
          <a:bodyPr lIns="45719" tIns="45719" rIns="45719" bIns="45719" anchor="ctr"/>
          <a:lstStyle>
            <a:lvl1pPr defTabSz="914400">
              <a:lnSpc>
                <a:spcPct val="90000"/>
              </a:lnSpc>
              <a:defRPr sz="4500">
                <a:solidFill>
                  <a:srgbClr val="000000"/>
                </a:solidFill>
              </a:defRPr>
            </a:lvl1pPr>
          </a:lstStyle>
          <a:p>
            <a:r>
              <a:t>Application</a:t>
            </a:r>
          </a:p>
        </p:txBody>
      </p:sp>
      <p:sp>
        <p:nvSpPr>
          <p:cNvPr id="821" name="Content Placeholder 4"/>
          <p:cNvSpPr txBox="1">
            <a:spLocks noGrp="1"/>
          </p:cNvSpPr>
          <p:nvPr>
            <p:ph type="body" sz="half" idx="1"/>
          </p:nvPr>
        </p:nvSpPr>
        <p:spPr>
          <a:xfrm>
            <a:off x="1133951" y="2490572"/>
            <a:ext cx="7158360" cy="5387701"/>
          </a:xfrm>
          <a:prstGeom prst="rect">
            <a:avLst/>
          </a:prstGeom>
        </p:spPr>
        <p:txBody>
          <a:bodyPr lIns="45719" tIns="45719" rIns="45719" bIns="45719" anchor="ctr"/>
          <a:lstStyle/>
          <a:p>
            <a:pPr indent="-228600" defTabSz="914400">
              <a:lnSpc>
                <a:spcPct val="100000"/>
              </a:lnSpc>
              <a:spcBef>
                <a:spcPts val="600"/>
              </a:spcBef>
              <a:buChar char="•"/>
              <a:defRPr sz="1700">
                <a:solidFill>
                  <a:srgbClr val="000000"/>
                </a:solidFill>
              </a:defRPr>
            </a:pPr>
            <a:r>
              <a:rPr dirty="0"/>
              <a:t>  Send electronically at jobbnorge.no.</a:t>
            </a:r>
            <a:endParaRPr lang="nb-NO" dirty="0"/>
          </a:p>
          <a:p>
            <a:pPr indent="-228600" defTabSz="914400">
              <a:lnSpc>
                <a:spcPct val="100000"/>
              </a:lnSpc>
              <a:spcBef>
                <a:spcPts val="600"/>
              </a:spcBef>
              <a:buChar char="•"/>
              <a:defRPr sz="1700">
                <a:solidFill>
                  <a:srgbClr val="000000"/>
                </a:solidFill>
              </a:defRPr>
            </a:pPr>
            <a:r>
              <a:rPr dirty="0"/>
              <a:t>  Deadline December 1</a:t>
            </a:r>
            <a:r>
              <a:rPr baseline="30000" dirty="0"/>
              <a:t>st</a:t>
            </a:r>
            <a:r>
              <a:rPr dirty="0"/>
              <a:t> </a:t>
            </a:r>
            <a:r>
              <a:rPr lang="nb-NO" dirty="0"/>
              <a:t>2024</a:t>
            </a:r>
            <a:endParaRPr dirty="0"/>
          </a:p>
          <a:p>
            <a:pPr indent="-228600" defTabSz="914400">
              <a:lnSpc>
                <a:spcPct val="100000"/>
              </a:lnSpc>
              <a:spcBef>
                <a:spcPts val="600"/>
              </a:spcBef>
              <a:buChar char="•"/>
              <a:defRPr sz="1700">
                <a:solidFill>
                  <a:srgbClr val="000000"/>
                </a:solidFill>
              </a:defRPr>
            </a:pPr>
            <a:r>
              <a:rPr dirty="0"/>
              <a:t>  Attachments</a:t>
            </a:r>
          </a:p>
          <a:p>
            <a:pPr marL="571500" lvl="1" indent="-342900" defTabSz="914400">
              <a:lnSpc>
                <a:spcPct val="100000"/>
              </a:lnSpc>
              <a:spcBef>
                <a:spcPts val="600"/>
              </a:spcBef>
              <a:buFontTx/>
              <a:buAutoNum type="arabicPeriod"/>
              <a:defRPr sz="1700">
                <a:solidFill>
                  <a:srgbClr val="000000"/>
                </a:solidFill>
              </a:defRPr>
            </a:pPr>
            <a:r>
              <a:rPr dirty="0"/>
              <a:t>Completed application attachment form</a:t>
            </a:r>
            <a:endParaRPr b="1" dirty="0"/>
          </a:p>
          <a:p>
            <a:pPr marL="571500" lvl="1" indent="-342900" defTabSz="914400">
              <a:lnSpc>
                <a:spcPct val="100000"/>
              </a:lnSpc>
              <a:spcBef>
                <a:spcPts val="600"/>
              </a:spcBef>
              <a:buFontTx/>
              <a:buAutoNum type="arabicPeriod"/>
              <a:defRPr sz="1700">
                <a:solidFill>
                  <a:srgbClr val="000000"/>
                </a:solidFill>
              </a:defRPr>
            </a:pPr>
            <a:r>
              <a:rPr dirty="0"/>
              <a:t>Documentation of the education and the qualifications that are required for a position as a research fellow and admission to the PhD </a:t>
            </a:r>
            <a:r>
              <a:rPr dirty="0" err="1"/>
              <a:t>programme</a:t>
            </a:r>
            <a:r>
              <a:rPr dirty="0"/>
              <a:t>, </a:t>
            </a:r>
            <a:r>
              <a:rPr dirty="0" err="1"/>
              <a:t>ie</a:t>
            </a:r>
            <a:r>
              <a:rPr dirty="0"/>
              <a:t>. master’s degree in performing or creative arts in the relevant art discipline, (diploma or documentation of similar level of competence).</a:t>
            </a:r>
            <a:endParaRPr b="1" dirty="0"/>
          </a:p>
          <a:p>
            <a:pPr marL="571500" lvl="1" indent="-342900" defTabSz="914400">
              <a:lnSpc>
                <a:spcPct val="100000"/>
              </a:lnSpc>
              <a:spcBef>
                <a:spcPts val="600"/>
              </a:spcBef>
              <a:buFontTx/>
              <a:buAutoNum type="arabicPeriod"/>
              <a:defRPr sz="1700">
                <a:solidFill>
                  <a:srgbClr val="000000"/>
                </a:solidFill>
              </a:defRPr>
            </a:pPr>
            <a:r>
              <a:rPr dirty="0"/>
              <a:t>Complete CV</a:t>
            </a:r>
            <a:endParaRPr b="1" dirty="0"/>
          </a:p>
          <a:p>
            <a:pPr marL="571500" lvl="1" indent="-342900" defTabSz="914400">
              <a:lnSpc>
                <a:spcPct val="100000"/>
              </a:lnSpc>
              <a:spcBef>
                <a:spcPts val="600"/>
              </a:spcBef>
              <a:buFontTx/>
              <a:buAutoNum type="arabicPeriod"/>
              <a:defRPr sz="1700">
                <a:solidFill>
                  <a:srgbClr val="000000"/>
                </a:solidFill>
              </a:defRPr>
            </a:pPr>
            <a:r>
              <a:rPr dirty="0"/>
              <a:t>Documentation of artistic practice. </a:t>
            </a:r>
            <a:endParaRPr b="1" dirty="0"/>
          </a:p>
          <a:p>
            <a:pPr marL="1174750" lvl="3" indent="-342900" defTabSz="914400">
              <a:lnSpc>
                <a:spcPct val="100000"/>
              </a:lnSpc>
              <a:spcBef>
                <a:spcPts val="600"/>
              </a:spcBef>
              <a:defRPr sz="1700">
                <a:solidFill>
                  <a:srgbClr val="000000"/>
                </a:solidFill>
              </a:defRPr>
            </a:pPr>
            <a:r>
              <a:rPr dirty="0"/>
              <a:t>up to 10 works</a:t>
            </a:r>
          </a:p>
          <a:p>
            <a:pPr marL="1174750" lvl="3" indent="-342900" defTabSz="914400">
              <a:lnSpc>
                <a:spcPct val="100000"/>
              </a:lnSpc>
              <a:spcBef>
                <a:spcPts val="600"/>
              </a:spcBef>
              <a:defRPr sz="1700">
                <a:solidFill>
                  <a:srgbClr val="000000"/>
                </a:solidFill>
              </a:defRPr>
            </a:pPr>
            <a:r>
              <a:rPr dirty="0"/>
              <a:t>submitted digitally and in one PDF file, can contain links</a:t>
            </a:r>
          </a:p>
          <a:p>
            <a:pPr indent="-228600" defTabSz="914400">
              <a:lnSpc>
                <a:spcPct val="100000"/>
              </a:lnSpc>
              <a:spcBef>
                <a:spcPts val="600"/>
              </a:spcBef>
              <a:buChar char="•"/>
              <a:defRPr sz="1700">
                <a:solidFill>
                  <a:srgbClr val="000000"/>
                </a:solidFill>
              </a:defRPr>
            </a:pPr>
            <a:r>
              <a:rPr dirty="0"/>
              <a:t>  Scandinavian language or in English.</a:t>
            </a:r>
          </a:p>
          <a:p>
            <a:pPr indent="-228600" defTabSz="914400">
              <a:lnSpc>
                <a:spcPct val="100000"/>
              </a:lnSpc>
              <a:spcBef>
                <a:spcPts val="600"/>
              </a:spcBef>
              <a:buChar char="•"/>
              <a:defRPr sz="1700">
                <a:solidFill>
                  <a:srgbClr val="000000"/>
                </a:solidFill>
              </a:defRPr>
            </a:pPr>
            <a:r>
              <a:rPr dirty="0"/>
              <a:t>  Only material submitted to the application portal by the application deadline will be taken into consideration. Applications lacking the required attachments will not be taken into consideration.</a:t>
            </a:r>
          </a:p>
        </p:txBody>
      </p:sp>
      <p:sp>
        <p:nvSpPr>
          <p:cNvPr id="822" name="Rectangle 11"/>
          <p:cNvSpPr/>
          <p:nvPr/>
        </p:nvSpPr>
        <p:spPr>
          <a:xfrm>
            <a:off x="10224974" y="0"/>
            <a:ext cx="2779827" cy="9753600"/>
          </a:xfrm>
          <a:prstGeom prst="rect">
            <a:avLst/>
          </a:prstGeom>
          <a:solidFill>
            <a:schemeClr val="accent1"/>
          </a:solidFill>
          <a:ln w="12700">
            <a:miter lim="400000"/>
          </a:ln>
        </p:spPr>
        <p:txBody>
          <a:bodyPr lIns="45719" rIns="45719" anchor="ctr"/>
          <a:lstStyle/>
          <a:p>
            <a:pPr algn="ctr">
              <a:defRPr sz="1300">
                <a:solidFill>
                  <a:srgbClr val="FFFFFF"/>
                </a:solidFill>
              </a:defRPr>
            </a:pPr>
            <a:endParaRPr/>
          </a:p>
        </p:txBody>
      </p:sp>
      <p:sp>
        <p:nvSpPr>
          <p:cNvPr id="823" name="Slide Number Placeholder 3"/>
          <p:cNvSpPr txBox="1">
            <a:spLocks noGrp="1"/>
          </p:cNvSpPr>
          <p:nvPr>
            <p:ph type="sldNum" sz="quarter" idx="2"/>
          </p:nvPr>
        </p:nvSpPr>
        <p:spPr>
          <a:xfrm>
            <a:off x="11566942" y="9181100"/>
            <a:ext cx="287782" cy="27654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tIns="45719" rIns="45719" bIns="45719" anchor="ctr">
            <a:normAutofit lnSpcReduction="10000"/>
          </a:bodyPr>
          <a:lstStyle>
            <a:lvl1pPr defTabSz="914400">
              <a:spcBef>
                <a:spcPts val="600"/>
              </a:spcBef>
              <a:defRPr sz="1300">
                <a:solidFill>
                  <a:srgbClr val="FFFFFF"/>
                </a:solidFill>
              </a:defRPr>
            </a:lvl1pPr>
          </a:lstStyle>
          <a:p>
            <a:fld id="{86CB4B4D-7CA3-9044-876B-883B54F8677D}" type="slidenum">
              <a:t>11</a:t>
            </a:fld>
            <a:endParaRPr/>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5" name="Footer Placeholder 3"/>
          <p:cNvSpPr txBox="1"/>
          <p:nvPr/>
        </p:nvSpPr>
        <p:spPr>
          <a:xfrm>
            <a:off x="483643" y="9135591"/>
            <a:ext cx="5129009" cy="38946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rmAutofit/>
          </a:bodyPr>
          <a:lstStyle>
            <a:lvl1pPr defTabSz="914400">
              <a:spcBef>
                <a:spcPts val="600"/>
              </a:spcBef>
              <a:defRPr sz="1300">
                <a:solidFill>
                  <a:srgbClr val="404040"/>
                </a:solidFill>
              </a:defRPr>
            </a:lvl1pPr>
          </a:lstStyle>
          <a:p>
            <a:r>
              <a:t>Oslo National Academy of the Arts</a:t>
            </a:r>
          </a:p>
        </p:txBody>
      </p:sp>
      <p:sp>
        <p:nvSpPr>
          <p:cNvPr id="826" name="Title 1"/>
          <p:cNvSpPr txBox="1">
            <a:spLocks noGrp="1"/>
          </p:cNvSpPr>
          <p:nvPr>
            <p:ph type="title"/>
          </p:nvPr>
        </p:nvSpPr>
        <p:spPr>
          <a:xfrm>
            <a:off x="1195660" y="977749"/>
            <a:ext cx="7972450" cy="1413934"/>
          </a:xfrm>
          <a:prstGeom prst="rect">
            <a:avLst/>
          </a:prstGeom>
        </p:spPr>
        <p:txBody>
          <a:bodyPr lIns="45719" tIns="45719" rIns="45719" bIns="45719" anchor="ctr"/>
          <a:lstStyle/>
          <a:p>
            <a:pPr defTabSz="914400">
              <a:lnSpc>
                <a:spcPct val="90000"/>
              </a:lnSpc>
              <a:defRPr sz="3900">
                <a:solidFill>
                  <a:srgbClr val="000000"/>
                </a:solidFill>
              </a:defRPr>
            </a:pPr>
            <a:r>
              <a:t>The project description –</a:t>
            </a:r>
            <a:br/>
            <a:r>
              <a:t>what do you need to research?</a:t>
            </a:r>
          </a:p>
        </p:txBody>
      </p:sp>
      <p:sp>
        <p:nvSpPr>
          <p:cNvPr id="827" name="Content Placeholder 4"/>
          <p:cNvSpPr txBox="1">
            <a:spLocks noGrp="1"/>
          </p:cNvSpPr>
          <p:nvPr>
            <p:ph type="body" sz="half" idx="1"/>
          </p:nvPr>
        </p:nvSpPr>
        <p:spPr>
          <a:xfrm>
            <a:off x="1186109" y="2725284"/>
            <a:ext cx="7158360" cy="5387701"/>
          </a:xfrm>
          <a:prstGeom prst="rect">
            <a:avLst/>
          </a:prstGeom>
        </p:spPr>
        <p:txBody>
          <a:bodyPr lIns="45719" tIns="45719" rIns="45719" bIns="45719" anchor="ctr">
            <a:normAutofit lnSpcReduction="10000"/>
          </a:bodyPr>
          <a:lstStyle/>
          <a:p>
            <a:pPr marL="332613" indent="-221742" defTabSz="886968">
              <a:lnSpc>
                <a:spcPct val="100000"/>
              </a:lnSpc>
              <a:spcBef>
                <a:spcPts val="800"/>
              </a:spcBef>
              <a:buChar char="•"/>
              <a:defRPr sz="2910">
                <a:solidFill>
                  <a:srgbClr val="000000"/>
                </a:solidFill>
              </a:defRPr>
            </a:pPr>
            <a:r>
              <a:t>Art / design / performance  practice</a:t>
            </a:r>
          </a:p>
          <a:p>
            <a:pPr marL="332613" indent="-221742" defTabSz="886968">
              <a:lnSpc>
                <a:spcPct val="100000"/>
              </a:lnSpc>
              <a:spcBef>
                <a:spcPts val="800"/>
              </a:spcBef>
              <a:buChar char="•"/>
              <a:defRPr sz="2910">
                <a:solidFill>
                  <a:srgbClr val="000000"/>
                </a:solidFill>
              </a:defRPr>
            </a:pPr>
            <a:r>
              <a:t>Research question(s)</a:t>
            </a:r>
          </a:p>
          <a:p>
            <a:pPr marL="332613" indent="-221742" defTabSz="886968">
              <a:lnSpc>
                <a:spcPct val="100000"/>
              </a:lnSpc>
              <a:spcBef>
                <a:spcPts val="800"/>
              </a:spcBef>
              <a:buChar char="•"/>
              <a:defRPr sz="2910">
                <a:solidFill>
                  <a:srgbClr val="000000"/>
                </a:solidFill>
              </a:defRPr>
            </a:pPr>
            <a:r>
              <a:t>Context</a:t>
            </a:r>
          </a:p>
          <a:p>
            <a:pPr marL="332613" indent="-221742" defTabSz="886968">
              <a:lnSpc>
                <a:spcPct val="100000"/>
              </a:lnSpc>
              <a:spcBef>
                <a:spcPts val="800"/>
              </a:spcBef>
              <a:buChar char="•"/>
              <a:defRPr sz="2910">
                <a:solidFill>
                  <a:srgbClr val="000000"/>
                </a:solidFill>
              </a:defRPr>
            </a:pPr>
            <a:r>
              <a:t>Methods</a:t>
            </a:r>
          </a:p>
          <a:p>
            <a:pPr marL="332613" indent="-221742" defTabSz="886968">
              <a:lnSpc>
                <a:spcPct val="100000"/>
              </a:lnSpc>
              <a:spcBef>
                <a:spcPts val="800"/>
              </a:spcBef>
              <a:buChar char="•"/>
              <a:defRPr sz="2910">
                <a:solidFill>
                  <a:srgbClr val="000000"/>
                </a:solidFill>
              </a:defRPr>
            </a:pPr>
            <a:r>
              <a:t>Result(s)</a:t>
            </a:r>
          </a:p>
          <a:p>
            <a:pPr marL="332613" indent="-221742" defTabSz="886968">
              <a:lnSpc>
                <a:spcPct val="100000"/>
              </a:lnSpc>
              <a:spcBef>
                <a:spcPts val="800"/>
              </a:spcBef>
              <a:buChar char="•"/>
              <a:defRPr sz="2910">
                <a:solidFill>
                  <a:srgbClr val="000000"/>
                </a:solidFill>
              </a:defRPr>
            </a:pPr>
            <a:r>
              <a:t>Documentation</a:t>
            </a:r>
          </a:p>
          <a:p>
            <a:pPr marL="332613" indent="-221742" defTabSz="886968">
              <a:lnSpc>
                <a:spcPct val="100000"/>
              </a:lnSpc>
              <a:spcBef>
                <a:spcPts val="800"/>
              </a:spcBef>
              <a:buChar char="•"/>
              <a:defRPr sz="2910">
                <a:solidFill>
                  <a:srgbClr val="000000"/>
                </a:solidFill>
              </a:defRPr>
            </a:pPr>
            <a:r>
              <a:t>Reflection</a:t>
            </a:r>
          </a:p>
          <a:p>
            <a:pPr marL="332613" indent="-221742" defTabSz="886968">
              <a:lnSpc>
                <a:spcPct val="100000"/>
              </a:lnSpc>
              <a:spcBef>
                <a:spcPts val="800"/>
              </a:spcBef>
              <a:buChar char="•"/>
              <a:defRPr sz="2910">
                <a:solidFill>
                  <a:srgbClr val="000000"/>
                </a:solidFill>
              </a:defRPr>
            </a:pPr>
            <a:r>
              <a:t>Ethics</a:t>
            </a:r>
          </a:p>
          <a:p>
            <a:pPr marL="332613" indent="-221742" defTabSz="886968">
              <a:lnSpc>
                <a:spcPct val="100000"/>
              </a:lnSpc>
              <a:spcBef>
                <a:spcPts val="800"/>
              </a:spcBef>
              <a:buChar char="•"/>
              <a:defRPr sz="2910">
                <a:solidFill>
                  <a:srgbClr val="000000"/>
                </a:solidFill>
              </a:defRPr>
            </a:pPr>
            <a:endParaRPr/>
          </a:p>
          <a:p>
            <a:pPr marL="332613" indent="-221742" defTabSz="886968">
              <a:lnSpc>
                <a:spcPct val="100000"/>
              </a:lnSpc>
              <a:spcBef>
                <a:spcPts val="800"/>
              </a:spcBef>
              <a:buChar char="•"/>
              <a:defRPr sz="2910">
                <a:solidFill>
                  <a:srgbClr val="000000"/>
                </a:solidFill>
              </a:defRPr>
            </a:pPr>
            <a:r>
              <a:t>Maximum 3500 words</a:t>
            </a:r>
          </a:p>
        </p:txBody>
      </p:sp>
      <p:sp>
        <p:nvSpPr>
          <p:cNvPr id="828" name="Rectangle 11"/>
          <p:cNvSpPr/>
          <p:nvPr/>
        </p:nvSpPr>
        <p:spPr>
          <a:xfrm>
            <a:off x="10224974" y="0"/>
            <a:ext cx="2779827" cy="9753600"/>
          </a:xfrm>
          <a:prstGeom prst="rect">
            <a:avLst/>
          </a:prstGeom>
          <a:solidFill>
            <a:schemeClr val="accent1"/>
          </a:solidFill>
          <a:ln w="12700">
            <a:miter lim="400000"/>
          </a:ln>
        </p:spPr>
        <p:txBody>
          <a:bodyPr lIns="45719" rIns="45719" anchor="ctr"/>
          <a:lstStyle/>
          <a:p>
            <a:pPr algn="ctr">
              <a:defRPr sz="1300">
                <a:solidFill>
                  <a:srgbClr val="FFFFFF"/>
                </a:solidFill>
              </a:defRPr>
            </a:pPr>
            <a:endParaRPr/>
          </a:p>
        </p:txBody>
      </p:sp>
      <p:sp>
        <p:nvSpPr>
          <p:cNvPr id="829" name="Slide Number Placeholder 2"/>
          <p:cNvSpPr txBox="1">
            <a:spLocks noGrp="1"/>
          </p:cNvSpPr>
          <p:nvPr>
            <p:ph type="sldNum" sz="quarter" idx="2"/>
          </p:nvPr>
        </p:nvSpPr>
        <p:spPr>
          <a:xfrm>
            <a:off x="11566942" y="9181100"/>
            <a:ext cx="287782" cy="27654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tIns="45719" rIns="45719" bIns="45719" anchor="ctr">
            <a:normAutofit lnSpcReduction="10000"/>
          </a:bodyPr>
          <a:lstStyle>
            <a:lvl1pPr defTabSz="914400">
              <a:spcBef>
                <a:spcPts val="600"/>
              </a:spcBef>
              <a:defRPr sz="1300">
                <a:solidFill>
                  <a:srgbClr val="FFFFFF"/>
                </a:solidFill>
              </a:defRPr>
            </a:lvl1pPr>
          </a:lstStyle>
          <a:p>
            <a:fld id="{86CB4B4D-7CA3-9044-876B-883B54F8677D}" type="slidenum">
              <a:t>12</a:t>
            </a:fld>
            <a:endParaRPr/>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1" name="Budget…"/>
          <p:cNvSpPr txBox="1">
            <a:spLocks noGrp="1"/>
          </p:cNvSpPr>
          <p:nvPr>
            <p:ph type="title"/>
          </p:nvPr>
        </p:nvSpPr>
        <p:spPr>
          <a:xfrm>
            <a:off x="665999" y="667244"/>
            <a:ext cx="11688562" cy="8086779"/>
          </a:xfrm>
          <a:prstGeom prst="rect">
            <a:avLst/>
          </a:prstGeom>
        </p:spPr>
        <p:txBody>
          <a:bodyPr lIns="0" tIns="0" rIns="0" bIns="0" anchor="t">
            <a:normAutofit/>
          </a:bodyPr>
          <a:lstStyle/>
          <a:p>
            <a:pPr>
              <a:lnSpc>
                <a:spcPct val="100000"/>
              </a:lnSpc>
              <a:defRPr>
                <a:solidFill>
                  <a:srgbClr val="000000"/>
                </a:solidFill>
              </a:defRPr>
            </a:pPr>
            <a:r>
              <a:rPr dirty="0"/>
              <a:t>Budget</a:t>
            </a:r>
          </a:p>
          <a:p>
            <a:pPr>
              <a:lnSpc>
                <a:spcPct val="100000"/>
              </a:lnSpc>
              <a:defRPr>
                <a:solidFill>
                  <a:srgbClr val="000000"/>
                </a:solidFill>
              </a:defRPr>
            </a:pPr>
            <a:endParaRPr/>
          </a:p>
          <a:p>
            <a:pPr defTabSz="914400">
              <a:lnSpc>
                <a:spcPct val="100000"/>
              </a:lnSpc>
              <a:spcBef>
                <a:spcPts val="600"/>
              </a:spcBef>
              <a:buFont typeface="Arial"/>
              <a:defRPr sz="2300" b="0">
                <a:solidFill>
                  <a:srgbClr val="000000"/>
                </a:solidFill>
              </a:defRPr>
            </a:pPr>
            <a:r>
              <a:rPr dirty="0"/>
              <a:t>Include all costs related to the implementation of the project, such as expenses for activities and research over the full project period (e.g., travels relating to studies, projects, literature, equipment, materials, purchases of goods and services), production costs related to presentation of artistic work(s) for the mid-term assessment and final assessment, documentation, publications, dissemination on web, various costs, etc.</a:t>
            </a:r>
          </a:p>
          <a:p>
            <a:pPr defTabSz="914400">
              <a:lnSpc>
                <a:spcPct val="100000"/>
              </a:lnSpc>
              <a:spcBef>
                <a:spcPts val="600"/>
              </a:spcBef>
              <a:buFont typeface="Arial"/>
              <a:defRPr sz="2300" b="0">
                <a:solidFill>
                  <a:srgbClr val="000000"/>
                </a:solidFill>
              </a:defRPr>
            </a:pPr>
            <a:endParaRPr/>
          </a:p>
          <a:p>
            <a:pPr defTabSz="914400">
              <a:lnSpc>
                <a:spcPct val="100000"/>
              </a:lnSpc>
              <a:spcBef>
                <a:spcPts val="600"/>
              </a:spcBef>
              <a:buFont typeface="Arial"/>
              <a:defRPr sz="2300" b="0">
                <a:solidFill>
                  <a:srgbClr val="000000"/>
                </a:solidFill>
              </a:defRPr>
            </a:pPr>
            <a:r>
              <a:rPr dirty="0"/>
              <a:t>Detail costs per year. It should be made clear whether the project includes external funding. The budget can be based on a project grant from the Oslo National Academy of the Arts up to NOK 300,000,- in total for the entire fellowship period.</a:t>
            </a:r>
          </a:p>
          <a:p>
            <a:pPr defTabSz="914400">
              <a:lnSpc>
                <a:spcPct val="100000"/>
              </a:lnSpc>
              <a:spcBef>
                <a:spcPts val="600"/>
              </a:spcBef>
              <a:buFont typeface="Arial"/>
              <a:defRPr sz="2300" b="0">
                <a:solidFill>
                  <a:srgbClr val="000000"/>
                </a:solidFill>
              </a:defRPr>
            </a:pPr>
            <a:endParaRPr/>
          </a:p>
          <a:p>
            <a:pPr defTabSz="914400">
              <a:lnSpc>
                <a:spcPct val="100000"/>
              </a:lnSpc>
              <a:spcBef>
                <a:spcPts val="600"/>
              </a:spcBef>
              <a:buFont typeface="Arial"/>
              <a:defRPr sz="2300" b="0">
                <a:solidFill>
                  <a:srgbClr val="000000"/>
                </a:solidFill>
              </a:defRPr>
            </a:pPr>
            <a:r>
              <a:rPr dirty="0"/>
              <a:t>The following expenses are not to be included in the budget:</a:t>
            </a:r>
          </a:p>
          <a:p>
            <a:pPr defTabSz="914400">
              <a:lnSpc>
                <a:spcPct val="100000"/>
              </a:lnSpc>
              <a:spcBef>
                <a:spcPts val="600"/>
              </a:spcBef>
              <a:buFont typeface="Arial"/>
              <a:defRPr sz="2300" b="0">
                <a:solidFill>
                  <a:srgbClr val="000000"/>
                </a:solidFill>
              </a:defRPr>
            </a:pPr>
            <a:r>
              <a:rPr dirty="0"/>
              <a:t>- Salary for research fellow and supervisors</a:t>
            </a:r>
          </a:p>
          <a:p>
            <a:pPr defTabSz="914400">
              <a:lnSpc>
                <a:spcPct val="100000"/>
              </a:lnSpc>
              <a:spcBef>
                <a:spcPts val="600"/>
              </a:spcBef>
              <a:buFont typeface="Arial"/>
              <a:defRPr sz="2300" b="0">
                <a:solidFill>
                  <a:srgbClr val="000000"/>
                </a:solidFill>
              </a:defRPr>
            </a:pPr>
            <a:r>
              <a:rPr dirty="0"/>
              <a:t>- Office space at Oslo National Academy of the Arts</a:t>
            </a:r>
          </a:p>
          <a:p>
            <a:pPr defTabSz="914400">
              <a:lnSpc>
                <a:spcPct val="100000"/>
              </a:lnSpc>
              <a:spcBef>
                <a:spcPts val="600"/>
              </a:spcBef>
              <a:buFont typeface="Arial"/>
              <a:defRPr sz="2300" b="0">
                <a:solidFill>
                  <a:srgbClr val="000000"/>
                </a:solidFill>
              </a:defRPr>
            </a:pPr>
            <a:r>
              <a:rPr dirty="0"/>
              <a:t>- Modest phone and computer</a:t>
            </a:r>
          </a:p>
          <a:p>
            <a:pPr defTabSz="914400">
              <a:lnSpc>
                <a:spcPct val="100000"/>
              </a:lnSpc>
              <a:spcBef>
                <a:spcPts val="600"/>
              </a:spcBef>
              <a:buFont typeface="Arial"/>
              <a:defRPr sz="2300" b="0">
                <a:solidFill>
                  <a:srgbClr val="000000"/>
                </a:solidFill>
              </a:defRPr>
            </a:pPr>
            <a:r>
              <a:rPr dirty="0"/>
              <a:t>- Costs related to participation in the National Research School. </a:t>
            </a:r>
          </a:p>
          <a:p>
            <a:pPr defTabSz="914400">
              <a:lnSpc>
                <a:spcPct val="100000"/>
              </a:lnSpc>
              <a:spcBef>
                <a:spcPts val="600"/>
              </a:spcBef>
              <a:buFont typeface="Arial"/>
              <a:defRPr sz="2300" b="0">
                <a:solidFill>
                  <a:srgbClr val="000000"/>
                </a:solidFill>
              </a:defRPr>
            </a:pPr>
            <a:r>
              <a:rPr dirty="0"/>
              <a:t>These expenses are accounted for separately.</a:t>
            </a:r>
          </a:p>
        </p:txBody>
      </p:sp>
      <p:sp>
        <p:nvSpPr>
          <p:cNvPr id="832" name="Lysbildenummer"/>
          <p:cNvSpPr txBox="1">
            <a:spLocks noGrp="1"/>
          </p:cNvSpPr>
          <p:nvPr>
            <p:ph type="sldNum" sz="quarter" idx="2"/>
          </p:nvPr>
        </p:nvSpPr>
        <p:spPr>
          <a:xfrm>
            <a:off x="6150719" y="9155752"/>
            <a:ext cx="168090" cy="14783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13</a:t>
            </a:fld>
            <a:endParaRPr/>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4" name="Plassholder for bunntekst 3"/>
          <p:cNvSpPr txBox="1"/>
          <p:nvPr/>
        </p:nvSpPr>
        <p:spPr>
          <a:xfrm>
            <a:off x="6667200" y="9155752"/>
            <a:ext cx="5687361" cy="1478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sz="1100">
                <a:solidFill>
                  <a:schemeClr val="accent1"/>
                </a:solidFill>
              </a:defRPr>
            </a:lvl1pPr>
          </a:lstStyle>
          <a:p>
            <a:r>
              <a:t>Oslo National Academy of the Arts</a:t>
            </a:r>
          </a:p>
        </p:txBody>
      </p:sp>
      <p:sp>
        <p:nvSpPr>
          <p:cNvPr id="835" name="Tittel 1"/>
          <p:cNvSpPr txBox="1">
            <a:spLocks noGrp="1"/>
          </p:cNvSpPr>
          <p:nvPr>
            <p:ph type="title"/>
          </p:nvPr>
        </p:nvSpPr>
        <p:spPr>
          <a:xfrm>
            <a:off x="1240475" y="893090"/>
            <a:ext cx="10523850" cy="7967420"/>
          </a:xfrm>
          <a:prstGeom prst="rect">
            <a:avLst/>
          </a:prstGeom>
        </p:spPr>
        <p:txBody>
          <a:bodyPr lIns="0" tIns="0" rIns="0" bIns="0" anchor="t">
            <a:normAutofit/>
          </a:bodyPr>
          <a:lstStyle/>
          <a:p>
            <a:pPr defTabSz="988349">
              <a:lnSpc>
                <a:spcPts val="5200"/>
              </a:lnSpc>
              <a:defRPr sz="2736">
                <a:solidFill>
                  <a:srgbClr val="000000"/>
                </a:solidFill>
              </a:defRPr>
            </a:pPr>
            <a:r>
              <a:rPr sz="2700" dirty="0"/>
              <a:t>7 positions announced for 20</a:t>
            </a:r>
            <a:r>
              <a:rPr lang="nb-NO" sz="2700" dirty="0"/>
              <a:t>25</a:t>
            </a:r>
            <a:r>
              <a:rPr sz="2700" dirty="0"/>
              <a:t> </a:t>
            </a:r>
            <a:br>
              <a:rPr sz="2700" dirty="0"/>
            </a:br>
            <a:r>
              <a:rPr sz="2700" dirty="0"/>
              <a:t>Artistic PhD research fellows:</a:t>
            </a:r>
            <a:br>
              <a:rPr sz="2700" dirty="0"/>
            </a:br>
            <a:br>
              <a:rPr sz="2700" dirty="0"/>
            </a:br>
            <a:r>
              <a:rPr sz="2700" dirty="0"/>
              <a:t>Art and Craft: 1 position</a:t>
            </a:r>
            <a:br>
              <a:rPr sz="2700" dirty="0"/>
            </a:br>
            <a:r>
              <a:rPr sz="2700" dirty="0"/>
              <a:t>Dance: 2 positions</a:t>
            </a:r>
            <a:br>
              <a:rPr sz="2700" dirty="0"/>
            </a:br>
            <a:r>
              <a:rPr sz="2700" dirty="0"/>
              <a:t>Design: 1 position</a:t>
            </a:r>
            <a:br>
              <a:rPr sz="2700" dirty="0"/>
            </a:br>
            <a:r>
              <a:rPr sz="2700"/>
              <a:t>Fine </a:t>
            </a:r>
            <a:r>
              <a:rPr lang="nb-NO" sz="2700"/>
              <a:t>Art</a:t>
            </a:r>
            <a:r>
              <a:rPr sz="2700"/>
              <a:t>: 2 positions</a:t>
            </a:r>
            <a:br>
              <a:rPr sz="2700" dirty="0"/>
            </a:br>
            <a:r>
              <a:rPr sz="2700" dirty="0"/>
              <a:t>Opera: 1 position</a:t>
            </a:r>
            <a:br>
              <a:rPr sz="2700" dirty="0"/>
            </a:br>
            <a:br>
              <a:rPr sz="2700" dirty="0"/>
            </a:br>
            <a:r>
              <a:rPr sz="2700" dirty="0"/>
              <a:t>       </a:t>
            </a:r>
            <a:br>
              <a:rPr sz="2700" dirty="0"/>
            </a:br>
            <a:r>
              <a:rPr sz="2700" dirty="0"/>
              <a:t>       </a:t>
            </a:r>
            <a:br>
              <a:rPr sz="2700" dirty="0"/>
            </a:br>
            <a:endParaRPr dirty="0"/>
          </a:p>
        </p:txBody>
      </p:sp>
      <p:sp>
        <p:nvSpPr>
          <p:cNvPr id="836" name="Plassholder for lysbildenummer 2"/>
          <p:cNvSpPr txBox="1">
            <a:spLocks noGrp="1"/>
          </p:cNvSpPr>
          <p:nvPr>
            <p:ph type="sldNum" sz="quarter" idx="2"/>
          </p:nvPr>
        </p:nvSpPr>
        <p:spPr>
          <a:xfrm>
            <a:off x="6150719" y="9155752"/>
            <a:ext cx="168090" cy="14783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14</a:t>
            </a:fld>
            <a:endParaRPr/>
          </a:p>
        </p:txBody>
      </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8" name="Plassholder for bunntekst 2"/>
          <p:cNvSpPr txBox="1"/>
          <p:nvPr/>
        </p:nvSpPr>
        <p:spPr>
          <a:xfrm>
            <a:off x="6667200" y="9155752"/>
            <a:ext cx="5687361" cy="1478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sz="1100">
                <a:solidFill>
                  <a:srgbClr val="00AF3F"/>
                </a:solidFill>
              </a:defRPr>
            </a:lvl1pPr>
          </a:lstStyle>
          <a:p>
            <a:r>
              <a:t>Oslo National Academy of the Arts</a:t>
            </a:r>
          </a:p>
        </p:txBody>
      </p:sp>
      <p:sp>
        <p:nvSpPr>
          <p:cNvPr id="839" name="Tittel 1"/>
          <p:cNvSpPr txBox="1">
            <a:spLocks noGrp="1"/>
          </p:cNvSpPr>
          <p:nvPr>
            <p:ph type="title"/>
          </p:nvPr>
        </p:nvSpPr>
        <p:spPr>
          <a:prstGeom prst="rect">
            <a:avLst/>
          </a:prstGeom>
        </p:spPr>
        <p:txBody>
          <a:bodyPr/>
          <a:lstStyle>
            <a:lvl1pPr>
              <a:defRPr>
                <a:solidFill>
                  <a:schemeClr val="accent6">
                    <a:satOff val="-58620"/>
                    <a:lumOff val="19117"/>
                  </a:schemeClr>
                </a:solidFill>
              </a:defRPr>
            </a:lvl1pPr>
          </a:lstStyle>
          <a:p>
            <a:r>
              <a:t>Position as artistic PhD fellow at the Academy of Fine Arts</a:t>
            </a:r>
          </a:p>
        </p:txBody>
      </p:sp>
      <p:sp>
        <p:nvSpPr>
          <p:cNvPr id="840" name="Plassholder for lysbildenummer 3"/>
          <p:cNvSpPr txBox="1">
            <a:spLocks noGrp="1"/>
          </p:cNvSpPr>
          <p:nvPr>
            <p:ph type="sldNum" sz="quarter" idx="2"/>
          </p:nvPr>
        </p:nvSpPr>
        <p:spPr>
          <a:xfrm>
            <a:off x="6150719" y="9155752"/>
            <a:ext cx="168090" cy="14783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15</a:t>
            </a:fld>
            <a:endParaRPr/>
          </a:p>
        </p:txBody>
      </p:sp>
      <p:sp>
        <p:nvSpPr>
          <p:cNvPr id="841" name="Plassholder for innhold 4"/>
          <p:cNvSpPr txBox="1">
            <a:spLocks noGrp="1"/>
          </p:cNvSpPr>
          <p:nvPr>
            <p:ph type="body" idx="1"/>
          </p:nvPr>
        </p:nvSpPr>
        <p:spPr>
          <a:xfrm>
            <a:off x="640897" y="1570089"/>
            <a:ext cx="11689886" cy="7210205"/>
          </a:xfrm>
          <a:prstGeom prst="rect">
            <a:avLst/>
          </a:prstGeom>
        </p:spPr>
        <p:txBody>
          <a:bodyPr>
            <a:normAutofit fontScale="32500" lnSpcReduction="20000"/>
          </a:bodyPr>
          <a:lstStyle/>
          <a:p>
            <a:pPr algn="l">
              <a:spcAft>
                <a:spcPts val="1500"/>
              </a:spcAft>
            </a:pPr>
            <a:r>
              <a:rPr lang="nb-NO" sz="5600" b="0" i="0" u="none" strike="noStrike" dirty="0">
                <a:solidFill>
                  <a:srgbClr val="000000"/>
                </a:solidFill>
                <a:effectLst/>
                <a:latin typeface="Helvetica Neue" panose="02000503000000020004" pitchFamily="2" charset="0"/>
              </a:rPr>
              <a:t>For 2025, </a:t>
            </a:r>
            <a:r>
              <a:rPr lang="nb-NO" sz="5600" b="0" i="0" u="none" strike="noStrike" dirty="0" err="1">
                <a:solidFill>
                  <a:srgbClr val="000000"/>
                </a:solidFill>
                <a:effectLst/>
                <a:latin typeface="Helvetica Neue" panose="02000503000000020004" pitchFamily="2" charset="0"/>
              </a:rPr>
              <a:t>there</a:t>
            </a:r>
            <a:r>
              <a:rPr lang="nb-NO" sz="5600" b="0" i="0" u="none" strike="noStrike" dirty="0">
                <a:solidFill>
                  <a:srgbClr val="000000"/>
                </a:solidFill>
                <a:effectLst/>
                <a:latin typeface="Helvetica Neue" panose="02000503000000020004" pitchFamily="2" charset="0"/>
              </a:rPr>
              <a:t> is </a:t>
            </a:r>
            <a:r>
              <a:rPr lang="nb-NO" sz="5600" b="0" i="0" u="none" strike="noStrike" dirty="0" err="1">
                <a:solidFill>
                  <a:srgbClr val="000000"/>
                </a:solidFill>
                <a:effectLst/>
                <a:latin typeface="Helvetica Neue" panose="02000503000000020004" pitchFamily="2" charset="0"/>
              </a:rPr>
              <a:t>two</a:t>
            </a:r>
            <a:r>
              <a:rPr lang="nb-NO" sz="5600" b="0" i="0" u="none" strike="noStrike" dirty="0">
                <a:solidFill>
                  <a:srgbClr val="000000"/>
                </a:solidFill>
                <a:effectLst/>
                <a:latin typeface="Helvetica Neue" panose="02000503000000020004" pitchFamily="2" charset="0"/>
              </a:rPr>
              <a:t> </a:t>
            </a:r>
            <a:r>
              <a:rPr lang="nb-NO" sz="5600" b="0" i="0" u="none" strike="noStrike" dirty="0" err="1">
                <a:solidFill>
                  <a:srgbClr val="000000"/>
                </a:solidFill>
                <a:effectLst/>
                <a:latin typeface="Helvetica Neue" panose="02000503000000020004" pitchFamily="2" charset="0"/>
              </a:rPr>
              <a:t>vacancies</a:t>
            </a:r>
            <a:r>
              <a:rPr lang="nb-NO" sz="5600" b="0" i="0" u="none" strike="noStrike" dirty="0">
                <a:solidFill>
                  <a:srgbClr val="000000"/>
                </a:solidFill>
                <a:effectLst/>
                <a:latin typeface="Helvetica Neue" panose="02000503000000020004" pitchFamily="2" charset="0"/>
              </a:rPr>
              <a:t> for </a:t>
            </a:r>
            <a:r>
              <a:rPr lang="nb-NO" sz="5600" b="0" i="0" u="none" strike="noStrike" dirty="0" err="1">
                <a:solidFill>
                  <a:srgbClr val="000000"/>
                </a:solidFill>
                <a:effectLst/>
                <a:latin typeface="Helvetica Neue" panose="02000503000000020004" pitchFamily="2" charset="0"/>
              </a:rPr>
              <a:t>PhD</a:t>
            </a:r>
            <a:r>
              <a:rPr lang="nb-NO" sz="5600" b="0" i="0" u="none" strike="noStrike" dirty="0">
                <a:solidFill>
                  <a:srgbClr val="000000"/>
                </a:solidFill>
                <a:effectLst/>
                <a:latin typeface="Helvetica Neue" panose="02000503000000020004" pitchFamily="2" charset="0"/>
              </a:rPr>
              <a:t> </a:t>
            </a:r>
            <a:r>
              <a:rPr lang="nb-NO" sz="5600" b="0" i="0" u="none" strike="noStrike" dirty="0" err="1">
                <a:solidFill>
                  <a:srgbClr val="000000"/>
                </a:solidFill>
                <a:effectLst/>
                <a:latin typeface="Helvetica Neue" panose="02000503000000020004" pitchFamily="2" charset="0"/>
              </a:rPr>
              <a:t>scholarship</a:t>
            </a:r>
            <a:r>
              <a:rPr lang="nb-NO" sz="5600" b="0" i="0" u="none" strike="noStrike" dirty="0">
                <a:solidFill>
                  <a:srgbClr val="000000"/>
                </a:solidFill>
                <a:effectLst/>
                <a:latin typeface="Helvetica Neue" panose="02000503000000020004" pitchFamily="2" charset="0"/>
              </a:rPr>
              <a:t> </a:t>
            </a:r>
            <a:r>
              <a:rPr lang="nb-NO" sz="5600" b="0" i="0" u="none" strike="noStrike" dirty="0" err="1">
                <a:solidFill>
                  <a:srgbClr val="000000"/>
                </a:solidFill>
                <a:effectLst/>
                <a:latin typeface="Helvetica Neue" panose="02000503000000020004" pitchFamily="2" charset="0"/>
              </a:rPr>
              <a:t>within</a:t>
            </a:r>
            <a:r>
              <a:rPr lang="nb-NO" sz="5600" b="0" i="0" u="none" strike="noStrike" dirty="0">
                <a:solidFill>
                  <a:srgbClr val="000000"/>
                </a:solidFill>
                <a:effectLst/>
                <a:latin typeface="Helvetica Neue" panose="02000503000000020004" pitchFamily="2" charset="0"/>
              </a:rPr>
              <a:t> </a:t>
            </a:r>
            <a:r>
              <a:rPr lang="nb-NO" sz="5600" b="0" i="0" u="none" strike="noStrike" dirty="0" err="1">
                <a:solidFill>
                  <a:srgbClr val="000000"/>
                </a:solidFill>
                <a:effectLst/>
                <a:latin typeface="Helvetica Neue" panose="02000503000000020004" pitchFamily="2" charset="0"/>
              </a:rPr>
              <a:t>the</a:t>
            </a:r>
            <a:r>
              <a:rPr lang="nb-NO" sz="5600" b="0" i="0" u="none" strike="noStrike" dirty="0">
                <a:solidFill>
                  <a:srgbClr val="000000"/>
                </a:solidFill>
                <a:effectLst/>
                <a:latin typeface="Helvetica Neue" panose="02000503000000020004" pitchFamily="2" charset="0"/>
              </a:rPr>
              <a:t> </a:t>
            </a:r>
            <a:r>
              <a:rPr lang="nb-NO" sz="5600" b="0" i="0" u="none" strike="noStrike" dirty="0" err="1">
                <a:solidFill>
                  <a:srgbClr val="000000"/>
                </a:solidFill>
                <a:effectLst/>
                <a:latin typeface="Helvetica Neue" panose="02000503000000020004" pitchFamily="2" charset="0"/>
              </a:rPr>
              <a:t>field</a:t>
            </a:r>
            <a:r>
              <a:rPr lang="nb-NO" sz="5600" b="0" i="0" u="none" strike="noStrike" dirty="0">
                <a:solidFill>
                  <a:srgbClr val="000000"/>
                </a:solidFill>
                <a:effectLst/>
                <a:latin typeface="Helvetica Neue" panose="02000503000000020004" pitchFamily="2" charset="0"/>
              </a:rPr>
              <a:t> </a:t>
            </a:r>
            <a:r>
              <a:rPr lang="nb-NO" sz="5600" b="0" i="0" u="none" strike="noStrike" dirty="0" err="1">
                <a:solidFill>
                  <a:srgbClr val="000000"/>
                </a:solidFill>
                <a:effectLst/>
                <a:latin typeface="Helvetica Neue" panose="02000503000000020004" pitchFamily="2" charset="0"/>
              </a:rPr>
              <a:t>of</a:t>
            </a:r>
            <a:r>
              <a:rPr lang="nb-NO" sz="5600" b="0" i="0" u="none" strike="noStrike" dirty="0">
                <a:solidFill>
                  <a:srgbClr val="000000"/>
                </a:solidFill>
                <a:effectLst/>
                <a:latin typeface="Helvetica Neue" panose="02000503000000020004" pitchFamily="2" charset="0"/>
              </a:rPr>
              <a:t> </a:t>
            </a:r>
            <a:r>
              <a:rPr lang="nb-NO" sz="5600" b="0" i="0" u="none" strike="noStrike" dirty="0" err="1">
                <a:solidFill>
                  <a:srgbClr val="000000"/>
                </a:solidFill>
                <a:effectLst/>
                <a:latin typeface="Helvetica Neue" panose="02000503000000020004" pitchFamily="2" charset="0"/>
              </a:rPr>
              <a:t>Contemporary</a:t>
            </a:r>
            <a:r>
              <a:rPr lang="nb-NO" sz="5600" b="0" i="0" u="none" strike="noStrike" dirty="0">
                <a:solidFill>
                  <a:srgbClr val="000000"/>
                </a:solidFill>
                <a:effectLst/>
                <a:latin typeface="Helvetica Neue" panose="02000503000000020004" pitchFamily="2" charset="0"/>
              </a:rPr>
              <a:t> Art at </a:t>
            </a:r>
            <a:r>
              <a:rPr lang="nb-NO" sz="5600" b="0" i="0" u="none" strike="noStrike" dirty="0" err="1">
                <a:solidFill>
                  <a:srgbClr val="000000"/>
                </a:solidFill>
                <a:effectLst/>
                <a:latin typeface="Helvetica Neue" panose="02000503000000020004" pitchFamily="2" charset="0"/>
              </a:rPr>
              <a:t>the</a:t>
            </a:r>
            <a:r>
              <a:rPr lang="nb-NO" sz="5600" b="0" i="0" u="none" strike="noStrike" dirty="0">
                <a:solidFill>
                  <a:srgbClr val="000000"/>
                </a:solidFill>
                <a:effectLst/>
                <a:latin typeface="Helvetica Neue" panose="02000503000000020004" pitchFamily="2" charset="0"/>
              </a:rPr>
              <a:t> </a:t>
            </a:r>
            <a:r>
              <a:rPr lang="nb-NO" sz="5600" b="0" i="0" u="none" strike="noStrike" dirty="0" err="1">
                <a:solidFill>
                  <a:srgbClr val="000000"/>
                </a:solidFill>
                <a:effectLst/>
                <a:latin typeface="Helvetica Neue" panose="02000503000000020004" pitchFamily="2" charset="0"/>
              </a:rPr>
              <a:t>Academy</a:t>
            </a:r>
            <a:r>
              <a:rPr lang="nb-NO" sz="5600" b="0" i="0" u="none" strike="noStrike" dirty="0">
                <a:solidFill>
                  <a:srgbClr val="000000"/>
                </a:solidFill>
                <a:effectLst/>
                <a:latin typeface="Helvetica Neue" panose="02000503000000020004" pitchFamily="2" charset="0"/>
              </a:rPr>
              <a:t> </a:t>
            </a:r>
            <a:r>
              <a:rPr lang="nb-NO" sz="5600" b="0" i="0" u="none" strike="noStrike" dirty="0" err="1">
                <a:solidFill>
                  <a:srgbClr val="000000"/>
                </a:solidFill>
                <a:effectLst/>
                <a:latin typeface="Helvetica Neue" panose="02000503000000020004" pitchFamily="2" charset="0"/>
              </a:rPr>
              <a:t>of</a:t>
            </a:r>
            <a:r>
              <a:rPr lang="nb-NO" sz="5600" b="0" i="0" u="none" strike="noStrike" dirty="0">
                <a:solidFill>
                  <a:srgbClr val="000000"/>
                </a:solidFill>
                <a:effectLst/>
                <a:latin typeface="Helvetica Neue" panose="02000503000000020004" pitchFamily="2" charset="0"/>
              </a:rPr>
              <a:t> Fine Art. </a:t>
            </a:r>
          </a:p>
          <a:p>
            <a:pPr algn="l">
              <a:spcAft>
                <a:spcPts val="1500"/>
              </a:spcAft>
            </a:pPr>
            <a:r>
              <a:rPr lang="nb-NO" sz="5600" b="0" i="0" u="none" strike="noStrike" dirty="0" err="1">
                <a:solidFill>
                  <a:srgbClr val="000000"/>
                </a:solidFill>
                <a:effectLst/>
                <a:latin typeface="Helvetica Neue" panose="02000503000000020004" pitchFamily="2" charset="0"/>
              </a:rPr>
              <a:t>We</a:t>
            </a:r>
            <a:r>
              <a:rPr lang="nb-NO" sz="5600" b="0" i="0" u="none" strike="noStrike" dirty="0">
                <a:solidFill>
                  <a:srgbClr val="000000"/>
                </a:solidFill>
                <a:effectLst/>
                <a:latin typeface="Helvetica Neue" panose="02000503000000020004" pitchFamily="2" charset="0"/>
              </a:rPr>
              <a:t> </a:t>
            </a:r>
            <a:r>
              <a:rPr lang="nb-NO" sz="5600" b="0" i="0" u="none" strike="noStrike" dirty="0" err="1">
                <a:solidFill>
                  <a:srgbClr val="000000"/>
                </a:solidFill>
                <a:effectLst/>
                <a:latin typeface="Helvetica Neue" panose="02000503000000020004" pitchFamily="2" charset="0"/>
              </a:rPr>
              <a:t>are</a:t>
            </a:r>
            <a:r>
              <a:rPr lang="nb-NO" sz="5600" b="0" i="0" u="none" strike="noStrike" dirty="0">
                <a:solidFill>
                  <a:srgbClr val="000000"/>
                </a:solidFill>
                <a:effectLst/>
                <a:latin typeface="Helvetica Neue" panose="02000503000000020004" pitchFamily="2" charset="0"/>
              </a:rPr>
              <a:t> </a:t>
            </a:r>
            <a:r>
              <a:rPr lang="nb-NO" sz="5600" b="0" i="0" u="none" strike="noStrike" dirty="0" err="1">
                <a:solidFill>
                  <a:srgbClr val="000000"/>
                </a:solidFill>
                <a:effectLst/>
                <a:latin typeface="Helvetica Neue" panose="02000503000000020004" pitchFamily="2" charset="0"/>
              </a:rPr>
              <a:t>looking</a:t>
            </a:r>
            <a:r>
              <a:rPr lang="nb-NO" sz="5600" b="0" i="0" u="none" strike="noStrike" dirty="0">
                <a:solidFill>
                  <a:srgbClr val="000000"/>
                </a:solidFill>
                <a:effectLst/>
                <a:latin typeface="Helvetica Neue" panose="02000503000000020004" pitchFamily="2" charset="0"/>
              </a:rPr>
              <a:t> for </a:t>
            </a:r>
            <a:r>
              <a:rPr lang="nb-NO" sz="5600" b="0" i="0" u="none" strike="noStrike" dirty="0" err="1">
                <a:solidFill>
                  <a:srgbClr val="000000"/>
                </a:solidFill>
                <a:effectLst/>
                <a:latin typeface="Helvetica Neue" panose="02000503000000020004" pitchFamily="2" charset="0"/>
              </a:rPr>
              <a:t>candidates</a:t>
            </a:r>
            <a:r>
              <a:rPr lang="nb-NO" sz="5600" b="0" i="0" u="none" strike="noStrike" dirty="0">
                <a:solidFill>
                  <a:srgbClr val="000000"/>
                </a:solidFill>
                <a:effectLst/>
                <a:latin typeface="Helvetica Neue" panose="02000503000000020004" pitchFamily="2" charset="0"/>
              </a:rPr>
              <a:t> </a:t>
            </a:r>
            <a:r>
              <a:rPr lang="nb-NO" sz="5600" b="0" i="0" u="none" strike="noStrike" dirty="0" err="1">
                <a:solidFill>
                  <a:srgbClr val="000000"/>
                </a:solidFill>
                <a:effectLst/>
                <a:latin typeface="Helvetica Neue" panose="02000503000000020004" pitchFamily="2" charset="0"/>
              </a:rPr>
              <a:t>who</a:t>
            </a:r>
            <a:r>
              <a:rPr lang="nb-NO" sz="5600" b="0" i="0" u="none" strike="noStrike" dirty="0">
                <a:solidFill>
                  <a:srgbClr val="000000"/>
                </a:solidFill>
                <a:effectLst/>
                <a:latin typeface="Helvetica Neue" panose="02000503000000020004" pitchFamily="2" charset="0"/>
              </a:rPr>
              <a:t>: </a:t>
            </a:r>
          </a:p>
          <a:p>
            <a:pPr algn="l">
              <a:spcAft>
                <a:spcPts val="750"/>
              </a:spcAft>
              <a:buFont typeface="Arial" panose="020B0604020202020204" pitchFamily="34" charset="0"/>
              <a:buChar char="•"/>
            </a:pPr>
            <a:r>
              <a:rPr lang="nb-NO" sz="5600" b="0" i="0" u="none" strike="noStrike" dirty="0">
                <a:solidFill>
                  <a:srgbClr val="000000"/>
                </a:solidFill>
                <a:effectLst/>
                <a:latin typeface="Helvetica Neue" panose="02000503000000020004" pitchFamily="2" charset="0"/>
              </a:rPr>
              <a:t>Are </a:t>
            </a:r>
            <a:r>
              <a:rPr lang="nb-NO" sz="5600" b="0" i="0" u="none" strike="noStrike" dirty="0" err="1">
                <a:solidFill>
                  <a:srgbClr val="000000"/>
                </a:solidFill>
                <a:effectLst/>
                <a:latin typeface="Helvetica Neue" panose="02000503000000020004" pitchFamily="2" charset="0"/>
              </a:rPr>
              <a:t>challenging</a:t>
            </a:r>
            <a:r>
              <a:rPr lang="nb-NO" sz="5600" b="0" i="0" u="none" strike="noStrike" dirty="0">
                <a:solidFill>
                  <a:srgbClr val="000000"/>
                </a:solidFill>
                <a:effectLst/>
                <a:latin typeface="Helvetica Neue" panose="02000503000000020004" pitchFamily="2" charset="0"/>
              </a:rPr>
              <a:t> </a:t>
            </a:r>
            <a:r>
              <a:rPr lang="nb-NO" sz="5600" b="0" i="0" u="none" strike="noStrike" dirty="0" err="1">
                <a:solidFill>
                  <a:srgbClr val="000000"/>
                </a:solidFill>
                <a:effectLst/>
                <a:latin typeface="Helvetica Neue" panose="02000503000000020004" pitchFamily="2" charset="0"/>
              </a:rPr>
              <a:t>ontological</a:t>
            </a:r>
            <a:r>
              <a:rPr lang="nb-NO" sz="5600" b="0" i="0" u="none" strike="noStrike" dirty="0">
                <a:solidFill>
                  <a:srgbClr val="000000"/>
                </a:solidFill>
                <a:effectLst/>
                <a:latin typeface="Helvetica Neue" panose="02000503000000020004" pitchFamily="2" charset="0"/>
              </a:rPr>
              <a:t> givens </a:t>
            </a:r>
            <a:r>
              <a:rPr lang="nb-NO" sz="5600" b="0" i="0" u="none" strike="noStrike" dirty="0" err="1">
                <a:solidFill>
                  <a:srgbClr val="000000"/>
                </a:solidFill>
                <a:effectLst/>
                <a:latin typeface="Helvetica Neue" panose="02000503000000020004" pitchFamily="2" charset="0"/>
              </a:rPr>
              <a:t>within</a:t>
            </a:r>
            <a:r>
              <a:rPr lang="nb-NO" sz="5600" b="0" i="0" u="none" strike="noStrike" dirty="0">
                <a:solidFill>
                  <a:srgbClr val="000000"/>
                </a:solidFill>
                <a:effectLst/>
                <a:latin typeface="Helvetica Neue" panose="02000503000000020004" pitchFamily="2" charset="0"/>
              </a:rPr>
              <a:t> </a:t>
            </a:r>
            <a:r>
              <a:rPr lang="nb-NO" sz="5600" b="0" i="0" u="none" strike="noStrike" dirty="0" err="1">
                <a:solidFill>
                  <a:srgbClr val="000000"/>
                </a:solidFill>
                <a:effectLst/>
                <a:latin typeface="Helvetica Neue" panose="02000503000000020004" pitchFamily="2" charset="0"/>
              </a:rPr>
              <a:t>the</a:t>
            </a:r>
            <a:r>
              <a:rPr lang="nb-NO" sz="5600" b="0" i="0" u="none" strike="noStrike" dirty="0">
                <a:solidFill>
                  <a:srgbClr val="000000"/>
                </a:solidFill>
                <a:effectLst/>
                <a:latin typeface="Helvetica Neue" panose="02000503000000020004" pitchFamily="2" charset="0"/>
              </a:rPr>
              <a:t> arts and </a:t>
            </a:r>
            <a:r>
              <a:rPr lang="nb-NO" sz="5600" b="0" i="0" u="none" strike="noStrike" dirty="0" err="1">
                <a:solidFill>
                  <a:srgbClr val="000000"/>
                </a:solidFill>
                <a:effectLst/>
                <a:latin typeface="Helvetica Neue" panose="02000503000000020004" pitchFamily="2" charset="0"/>
              </a:rPr>
              <a:t>breaking</a:t>
            </a:r>
            <a:r>
              <a:rPr lang="nb-NO" sz="5600" b="0" i="0" u="none" strike="noStrike" dirty="0">
                <a:solidFill>
                  <a:srgbClr val="000000"/>
                </a:solidFill>
                <a:effectLst/>
                <a:latin typeface="Helvetica Neue" panose="02000503000000020004" pitchFamily="2" charset="0"/>
              </a:rPr>
              <a:t> </a:t>
            </a:r>
            <a:r>
              <a:rPr lang="nb-NO" sz="5600" b="0" i="0" u="none" strike="noStrike" dirty="0" err="1">
                <a:solidFill>
                  <a:srgbClr val="000000"/>
                </a:solidFill>
                <a:effectLst/>
                <a:latin typeface="Helvetica Neue" panose="02000503000000020004" pitchFamily="2" charset="0"/>
              </a:rPr>
              <a:t>new</a:t>
            </a:r>
            <a:r>
              <a:rPr lang="nb-NO" sz="5600" b="0" i="0" u="none" strike="noStrike" dirty="0">
                <a:solidFill>
                  <a:srgbClr val="000000"/>
                </a:solidFill>
                <a:effectLst/>
                <a:latin typeface="Helvetica Neue" panose="02000503000000020004" pitchFamily="2" charset="0"/>
              </a:rPr>
              <a:t> </a:t>
            </a:r>
            <a:r>
              <a:rPr lang="nb-NO" sz="5600" b="0" i="0" u="none" strike="noStrike" dirty="0" err="1">
                <a:solidFill>
                  <a:srgbClr val="000000"/>
                </a:solidFill>
                <a:effectLst/>
                <a:latin typeface="Helvetica Neue" panose="02000503000000020004" pitchFamily="2" charset="0"/>
              </a:rPr>
              <a:t>ground</a:t>
            </a:r>
            <a:r>
              <a:rPr lang="nb-NO" sz="5600" b="0" i="0" u="none" strike="noStrike" dirty="0">
                <a:solidFill>
                  <a:srgbClr val="000000"/>
                </a:solidFill>
                <a:effectLst/>
                <a:latin typeface="Helvetica Neue" panose="02000503000000020004" pitchFamily="2" charset="0"/>
              </a:rPr>
              <a:t> </a:t>
            </a:r>
            <a:r>
              <a:rPr lang="nb-NO" sz="5600" b="0" i="0" u="none" strike="noStrike" dirty="0" err="1">
                <a:solidFill>
                  <a:srgbClr val="000000"/>
                </a:solidFill>
                <a:effectLst/>
                <a:latin typeface="Helvetica Neue" panose="02000503000000020004" pitchFamily="2" charset="0"/>
              </a:rPr>
              <a:t>when</a:t>
            </a:r>
            <a:r>
              <a:rPr lang="nb-NO" sz="5600" b="0" i="0" u="none" strike="noStrike" dirty="0">
                <a:solidFill>
                  <a:srgbClr val="000000"/>
                </a:solidFill>
                <a:effectLst/>
                <a:latin typeface="Helvetica Neue" panose="02000503000000020004" pitchFamily="2" charset="0"/>
              </a:rPr>
              <a:t> </a:t>
            </a:r>
            <a:r>
              <a:rPr lang="nb-NO" sz="5600" b="0" i="0" u="none" strike="noStrike" dirty="0" err="1">
                <a:solidFill>
                  <a:srgbClr val="000000"/>
                </a:solidFill>
                <a:effectLst/>
                <a:latin typeface="Helvetica Neue" panose="02000503000000020004" pitchFamily="2" charset="0"/>
              </a:rPr>
              <a:t>exploring</a:t>
            </a:r>
            <a:r>
              <a:rPr lang="nb-NO" sz="5600" b="0" i="0" u="none" strike="noStrike" dirty="0">
                <a:solidFill>
                  <a:srgbClr val="000000"/>
                </a:solidFill>
                <a:effectLst/>
                <a:latin typeface="Helvetica Neue" panose="02000503000000020004" pitchFamily="2" charset="0"/>
              </a:rPr>
              <a:t> </a:t>
            </a:r>
            <a:r>
              <a:rPr lang="nb-NO" sz="5600" b="0" i="0" u="none" strike="noStrike" dirty="0" err="1">
                <a:solidFill>
                  <a:srgbClr val="000000"/>
                </a:solidFill>
                <a:effectLst/>
                <a:latin typeface="Helvetica Neue" panose="02000503000000020004" pitchFamily="2" charset="0"/>
              </a:rPr>
              <a:t>contemporary</a:t>
            </a:r>
            <a:r>
              <a:rPr lang="nb-NO" sz="5600" b="0" i="0" u="none" strike="noStrike" dirty="0">
                <a:solidFill>
                  <a:srgbClr val="000000"/>
                </a:solidFill>
                <a:effectLst/>
                <a:latin typeface="Helvetica Neue" panose="02000503000000020004" pitchFamily="2" charset="0"/>
              </a:rPr>
              <a:t> </a:t>
            </a:r>
            <a:r>
              <a:rPr lang="nb-NO" sz="5600" b="0" i="0" u="none" strike="noStrike" dirty="0" err="1">
                <a:solidFill>
                  <a:srgbClr val="000000"/>
                </a:solidFill>
                <a:effectLst/>
                <a:latin typeface="Helvetica Neue" panose="02000503000000020004" pitchFamily="2" charset="0"/>
              </a:rPr>
              <a:t>issues</a:t>
            </a:r>
            <a:r>
              <a:rPr lang="nb-NO" sz="5600" b="0" i="0" u="none" strike="noStrike" dirty="0">
                <a:solidFill>
                  <a:srgbClr val="000000"/>
                </a:solidFill>
                <a:effectLst/>
                <a:latin typeface="Helvetica Neue" panose="02000503000000020004" pitchFamily="2" charset="0"/>
              </a:rPr>
              <a:t>, </a:t>
            </a:r>
            <a:r>
              <a:rPr lang="nb-NO" sz="5600" b="0" i="0" u="none" strike="noStrike" dirty="0" err="1">
                <a:solidFill>
                  <a:srgbClr val="000000"/>
                </a:solidFill>
                <a:effectLst/>
                <a:latin typeface="Helvetica Neue" panose="02000503000000020004" pitchFamily="2" charset="0"/>
              </a:rPr>
              <a:t>particularly</a:t>
            </a:r>
            <a:r>
              <a:rPr lang="nb-NO" sz="5600" b="0" i="0" u="none" strike="noStrike" dirty="0">
                <a:solidFill>
                  <a:srgbClr val="000000"/>
                </a:solidFill>
                <a:effectLst/>
                <a:latin typeface="Helvetica Neue" panose="02000503000000020004" pitchFamily="2" charset="0"/>
              </a:rPr>
              <a:t> in </a:t>
            </a:r>
            <a:r>
              <a:rPr lang="nb-NO" sz="5600" b="0" i="0" u="none" strike="noStrike" dirty="0" err="1">
                <a:solidFill>
                  <a:srgbClr val="000000"/>
                </a:solidFill>
                <a:effectLst/>
                <a:latin typeface="Helvetica Neue" panose="02000503000000020004" pitchFamily="2" charset="0"/>
              </a:rPr>
              <a:t>the</a:t>
            </a:r>
            <a:r>
              <a:rPr lang="nb-NO" sz="5600" b="0" i="0" u="none" strike="noStrike" dirty="0">
                <a:solidFill>
                  <a:srgbClr val="000000"/>
                </a:solidFill>
                <a:effectLst/>
                <a:latin typeface="Helvetica Neue" panose="02000503000000020004" pitchFamily="2" charset="0"/>
              </a:rPr>
              <a:t> </a:t>
            </a:r>
            <a:r>
              <a:rPr lang="nb-NO" sz="5600" b="0" i="0" u="none" strike="noStrike" dirty="0" err="1">
                <a:solidFill>
                  <a:srgbClr val="000000"/>
                </a:solidFill>
                <a:effectLst/>
                <a:latin typeface="Helvetica Neue" panose="02000503000000020004" pitchFamily="2" charset="0"/>
              </a:rPr>
              <a:t>relationship</a:t>
            </a:r>
            <a:r>
              <a:rPr lang="nb-NO" sz="5600" b="0" i="0" u="none" strike="noStrike" dirty="0">
                <a:solidFill>
                  <a:srgbClr val="000000"/>
                </a:solidFill>
                <a:effectLst/>
                <a:latin typeface="Helvetica Neue" panose="02000503000000020004" pitchFamily="2" charset="0"/>
              </a:rPr>
              <a:t> </a:t>
            </a:r>
            <a:r>
              <a:rPr lang="nb-NO" sz="5600" b="0" i="0" u="none" strike="noStrike" dirty="0" err="1">
                <a:solidFill>
                  <a:srgbClr val="000000"/>
                </a:solidFill>
                <a:effectLst/>
                <a:latin typeface="Helvetica Neue" panose="02000503000000020004" pitchFamily="2" charset="0"/>
              </a:rPr>
              <a:t>between</a:t>
            </a:r>
            <a:r>
              <a:rPr lang="nb-NO" sz="5600" b="0" i="0" u="none" strike="noStrike" dirty="0">
                <a:solidFill>
                  <a:srgbClr val="000000"/>
                </a:solidFill>
                <a:effectLst/>
                <a:latin typeface="Helvetica Neue" panose="02000503000000020004" pitchFamily="2" charset="0"/>
              </a:rPr>
              <a:t> art and </a:t>
            </a:r>
            <a:r>
              <a:rPr lang="nb-NO" sz="5600" b="0" i="0" u="none" strike="noStrike" dirty="0" err="1">
                <a:solidFill>
                  <a:srgbClr val="000000"/>
                </a:solidFill>
                <a:effectLst/>
                <a:latin typeface="Helvetica Neue" panose="02000503000000020004" pitchFamily="2" charset="0"/>
              </a:rPr>
              <a:t>its</a:t>
            </a:r>
            <a:r>
              <a:rPr lang="nb-NO" sz="5600" b="0" i="0" u="none" strike="noStrike" dirty="0">
                <a:solidFill>
                  <a:srgbClr val="000000"/>
                </a:solidFill>
                <a:effectLst/>
                <a:latin typeface="Helvetica Neue" panose="02000503000000020004" pitchFamily="2" charset="0"/>
              </a:rPr>
              <a:t> </a:t>
            </a:r>
            <a:r>
              <a:rPr lang="nb-NO" sz="5600" b="0" i="0" u="none" strike="noStrike" dirty="0" err="1">
                <a:solidFill>
                  <a:srgbClr val="000000"/>
                </a:solidFill>
                <a:effectLst/>
                <a:latin typeface="Helvetica Neue" panose="02000503000000020004" pitchFamily="2" charset="0"/>
              </a:rPr>
              <a:t>place</a:t>
            </a:r>
            <a:r>
              <a:rPr lang="nb-NO" sz="5600" b="0" i="0" u="none" strike="noStrike" dirty="0">
                <a:solidFill>
                  <a:srgbClr val="000000"/>
                </a:solidFill>
                <a:effectLst/>
                <a:latin typeface="Helvetica Neue" panose="02000503000000020004" pitchFamily="2" charset="0"/>
              </a:rPr>
              <a:t> in </a:t>
            </a:r>
            <a:r>
              <a:rPr lang="nb-NO" sz="5600" b="0" i="0" u="none" strike="noStrike" dirty="0" err="1">
                <a:solidFill>
                  <a:srgbClr val="000000"/>
                </a:solidFill>
                <a:effectLst/>
                <a:latin typeface="Helvetica Neue" panose="02000503000000020004" pitchFamily="2" charset="0"/>
              </a:rPr>
              <a:t>society</a:t>
            </a:r>
            <a:r>
              <a:rPr lang="nb-NO" sz="5600" b="0" i="0" u="none" strike="noStrike" dirty="0">
                <a:solidFill>
                  <a:srgbClr val="000000"/>
                </a:solidFill>
                <a:effectLst/>
                <a:latin typeface="Helvetica Neue" panose="02000503000000020004" pitchFamily="2" charset="0"/>
              </a:rPr>
              <a:t>, </a:t>
            </a:r>
            <a:r>
              <a:rPr lang="nb-NO" sz="5600" b="0" i="0" u="none" strike="noStrike" dirty="0" err="1">
                <a:solidFill>
                  <a:srgbClr val="000000"/>
                </a:solidFill>
                <a:effectLst/>
                <a:latin typeface="Helvetica Neue" panose="02000503000000020004" pitchFamily="2" charset="0"/>
              </a:rPr>
              <a:t>including</a:t>
            </a:r>
            <a:r>
              <a:rPr lang="nb-NO" sz="5600" b="0" i="0" u="none" strike="noStrike" dirty="0">
                <a:solidFill>
                  <a:srgbClr val="000000"/>
                </a:solidFill>
                <a:effectLst/>
                <a:latin typeface="Helvetica Neue" panose="02000503000000020004" pitchFamily="2" charset="0"/>
              </a:rPr>
              <a:t> </a:t>
            </a:r>
            <a:r>
              <a:rPr lang="nb-NO" sz="5600" b="0" i="0" u="none" strike="noStrike" dirty="0" err="1">
                <a:solidFill>
                  <a:srgbClr val="000000"/>
                </a:solidFill>
                <a:effectLst/>
                <a:latin typeface="Helvetica Neue" panose="02000503000000020004" pitchFamily="2" charset="0"/>
              </a:rPr>
              <a:t>diasporic</a:t>
            </a:r>
            <a:r>
              <a:rPr lang="nb-NO" sz="5600" b="0" i="0" u="none" strike="noStrike" dirty="0">
                <a:solidFill>
                  <a:srgbClr val="000000"/>
                </a:solidFill>
                <a:effectLst/>
                <a:latin typeface="Helvetica Neue" panose="02000503000000020004" pitchFamily="2" charset="0"/>
              </a:rPr>
              <a:t> </a:t>
            </a:r>
            <a:r>
              <a:rPr lang="nb-NO" sz="5600" b="0" i="0" u="none" strike="noStrike" dirty="0" err="1">
                <a:solidFill>
                  <a:srgbClr val="000000"/>
                </a:solidFill>
                <a:effectLst/>
                <a:latin typeface="Helvetica Neue" panose="02000503000000020004" pitchFamily="2" charset="0"/>
              </a:rPr>
              <a:t>cultures</a:t>
            </a:r>
            <a:r>
              <a:rPr lang="nb-NO" sz="5600" b="0" i="0" u="none" strike="noStrike" dirty="0">
                <a:solidFill>
                  <a:srgbClr val="000000"/>
                </a:solidFill>
                <a:effectLst/>
                <a:latin typeface="Helvetica Neue" panose="02000503000000020004" pitchFamily="2" charset="0"/>
              </a:rPr>
              <a:t>, </a:t>
            </a:r>
            <a:r>
              <a:rPr lang="nb-NO" sz="5600" b="0" i="0" u="none" strike="noStrike" dirty="0" err="1">
                <a:solidFill>
                  <a:srgbClr val="000000"/>
                </a:solidFill>
                <a:effectLst/>
                <a:latin typeface="Helvetica Neue" panose="02000503000000020004" pitchFamily="2" charset="0"/>
              </a:rPr>
              <a:t>technologies</a:t>
            </a:r>
            <a:r>
              <a:rPr lang="nb-NO" sz="5600" b="0" i="0" u="none" strike="noStrike" dirty="0">
                <a:solidFill>
                  <a:srgbClr val="000000"/>
                </a:solidFill>
                <a:effectLst/>
                <a:latin typeface="Helvetica Neue" panose="02000503000000020004" pitchFamily="2" charset="0"/>
              </a:rPr>
              <a:t> </a:t>
            </a:r>
            <a:r>
              <a:rPr lang="nb-NO" sz="5600" b="0" i="0" u="none" strike="noStrike" dirty="0" err="1">
                <a:solidFill>
                  <a:srgbClr val="000000"/>
                </a:solidFill>
                <a:effectLst/>
                <a:latin typeface="Helvetica Neue" panose="02000503000000020004" pitchFamily="2" charset="0"/>
              </a:rPr>
              <a:t>of</a:t>
            </a:r>
            <a:r>
              <a:rPr lang="nb-NO" sz="5600" b="0" i="0" u="none" strike="noStrike" dirty="0">
                <a:solidFill>
                  <a:srgbClr val="000000"/>
                </a:solidFill>
                <a:effectLst/>
                <a:latin typeface="Helvetica Neue" panose="02000503000000020004" pitchFamily="2" charset="0"/>
              </a:rPr>
              <a:t> </a:t>
            </a:r>
            <a:r>
              <a:rPr lang="nb-NO" sz="5600" b="0" i="0" u="none" strike="noStrike" dirty="0" err="1">
                <a:solidFill>
                  <a:srgbClr val="000000"/>
                </a:solidFill>
                <a:effectLst/>
                <a:latin typeface="Helvetica Neue" panose="02000503000000020004" pitchFamily="2" charset="0"/>
              </a:rPr>
              <a:t>power</a:t>
            </a:r>
            <a:r>
              <a:rPr lang="nb-NO" sz="5600" b="0" i="0" u="none" strike="noStrike" dirty="0">
                <a:solidFill>
                  <a:srgbClr val="000000"/>
                </a:solidFill>
                <a:effectLst/>
                <a:latin typeface="Helvetica Neue" panose="02000503000000020004" pitchFamily="2" charset="0"/>
              </a:rPr>
              <a:t>, and </a:t>
            </a:r>
            <a:r>
              <a:rPr lang="nb-NO" sz="5600" b="0" i="0" u="none" strike="noStrike" dirty="0" err="1">
                <a:solidFill>
                  <a:srgbClr val="000000"/>
                </a:solidFill>
                <a:effectLst/>
                <a:latin typeface="Helvetica Neue" panose="02000503000000020004" pitchFamily="2" charset="0"/>
              </a:rPr>
              <a:t>propensity</a:t>
            </a:r>
            <a:r>
              <a:rPr lang="nb-NO" sz="5600" b="0" i="0" u="none" strike="noStrike" dirty="0">
                <a:solidFill>
                  <a:srgbClr val="000000"/>
                </a:solidFill>
                <a:effectLst/>
                <a:latin typeface="Helvetica Neue" panose="02000503000000020004" pitchFamily="2" charset="0"/>
              </a:rPr>
              <a:t> to </a:t>
            </a:r>
            <a:r>
              <a:rPr lang="nb-NO" sz="5600" b="0" i="0" u="none" strike="noStrike" dirty="0" err="1">
                <a:solidFill>
                  <a:srgbClr val="000000"/>
                </a:solidFill>
                <a:effectLst/>
                <a:latin typeface="Helvetica Neue" panose="02000503000000020004" pitchFamily="2" charset="0"/>
              </a:rPr>
              <a:t>address</a:t>
            </a:r>
            <a:r>
              <a:rPr lang="nb-NO" sz="5600" b="0" i="0" u="none" strike="noStrike" dirty="0">
                <a:solidFill>
                  <a:srgbClr val="000000"/>
                </a:solidFill>
                <a:effectLst/>
                <a:latin typeface="Helvetica Neue" panose="02000503000000020004" pitchFamily="2" charset="0"/>
              </a:rPr>
              <a:t> pressing </a:t>
            </a:r>
            <a:r>
              <a:rPr lang="nb-NO" sz="5600" b="0" i="0" u="none" strike="noStrike" dirty="0" err="1">
                <a:solidFill>
                  <a:srgbClr val="000000"/>
                </a:solidFill>
                <a:effectLst/>
                <a:latin typeface="Helvetica Neue" panose="02000503000000020004" pitchFamily="2" charset="0"/>
              </a:rPr>
              <a:t>issues</a:t>
            </a:r>
            <a:r>
              <a:rPr lang="nb-NO" sz="5600" b="0" i="0" u="none" strike="noStrike" dirty="0">
                <a:solidFill>
                  <a:srgbClr val="000000"/>
                </a:solidFill>
                <a:effectLst/>
                <a:latin typeface="Helvetica Neue" panose="02000503000000020004" pitchFamily="2" charset="0"/>
              </a:rPr>
              <a:t> </a:t>
            </a:r>
            <a:r>
              <a:rPr lang="nb-NO" sz="5600" b="0" i="0" u="none" strike="noStrike" dirty="0" err="1">
                <a:solidFill>
                  <a:srgbClr val="000000"/>
                </a:solidFill>
                <a:effectLst/>
                <a:latin typeface="Helvetica Neue" panose="02000503000000020004" pitchFamily="2" charset="0"/>
              </a:rPr>
              <a:t>of</a:t>
            </a:r>
            <a:r>
              <a:rPr lang="nb-NO" sz="5600" b="0" i="0" u="none" strike="noStrike" dirty="0">
                <a:solidFill>
                  <a:srgbClr val="000000"/>
                </a:solidFill>
                <a:effectLst/>
                <a:latin typeface="Helvetica Neue" panose="02000503000000020004" pitchFamily="2" charset="0"/>
              </a:rPr>
              <a:t> </a:t>
            </a:r>
            <a:r>
              <a:rPr lang="nb-NO" sz="5600" b="0" i="0" u="none" strike="noStrike" dirty="0" err="1">
                <a:solidFill>
                  <a:srgbClr val="000000"/>
                </a:solidFill>
                <a:effectLst/>
                <a:latin typeface="Helvetica Neue" panose="02000503000000020004" pitchFamily="2" charset="0"/>
              </a:rPr>
              <a:t>our</a:t>
            </a:r>
            <a:r>
              <a:rPr lang="nb-NO" sz="5600" b="0" i="0" u="none" strike="noStrike" dirty="0">
                <a:solidFill>
                  <a:srgbClr val="000000"/>
                </a:solidFill>
                <a:effectLst/>
                <a:latin typeface="Helvetica Neue" panose="02000503000000020004" pitchFamily="2" charset="0"/>
              </a:rPr>
              <a:t> times </a:t>
            </a:r>
            <a:r>
              <a:rPr lang="nb-NO" sz="5600" b="0" i="0" u="none" strike="noStrike" dirty="0" err="1">
                <a:solidFill>
                  <a:srgbClr val="000000"/>
                </a:solidFill>
                <a:effectLst/>
                <a:latin typeface="Helvetica Neue" panose="02000503000000020004" pitchFamily="2" charset="0"/>
              </a:rPr>
              <a:t>within</a:t>
            </a:r>
            <a:r>
              <a:rPr lang="nb-NO" sz="5600" b="0" i="0" u="none" strike="noStrike" dirty="0">
                <a:solidFill>
                  <a:srgbClr val="000000"/>
                </a:solidFill>
                <a:effectLst/>
                <a:latin typeface="Helvetica Neue" panose="02000503000000020004" pitchFamily="2" charset="0"/>
              </a:rPr>
              <a:t> </a:t>
            </a:r>
            <a:r>
              <a:rPr lang="nb-NO" sz="5600" b="0" i="0" u="none" strike="noStrike" dirty="0" err="1">
                <a:solidFill>
                  <a:srgbClr val="000000"/>
                </a:solidFill>
                <a:effectLst/>
                <a:latin typeface="Helvetica Neue" panose="02000503000000020004" pitchFamily="2" charset="0"/>
              </a:rPr>
              <a:t>their</a:t>
            </a:r>
            <a:r>
              <a:rPr lang="nb-NO" sz="5600" b="0" i="0" u="none" strike="noStrike" dirty="0">
                <a:solidFill>
                  <a:srgbClr val="000000"/>
                </a:solidFill>
                <a:effectLst/>
                <a:latin typeface="Helvetica Neue" panose="02000503000000020004" pitchFamily="2" charset="0"/>
              </a:rPr>
              <a:t> </a:t>
            </a:r>
            <a:r>
              <a:rPr lang="nb-NO" sz="5600" b="0" i="0" u="none" strike="noStrike" dirty="0" err="1">
                <a:solidFill>
                  <a:srgbClr val="000000"/>
                </a:solidFill>
                <a:effectLst/>
                <a:latin typeface="Helvetica Neue" panose="02000503000000020004" pitchFamily="2" charset="0"/>
              </a:rPr>
              <a:t>respective</a:t>
            </a:r>
            <a:r>
              <a:rPr lang="nb-NO" sz="5600" b="0" i="0" u="none" strike="noStrike" dirty="0">
                <a:solidFill>
                  <a:srgbClr val="000000"/>
                </a:solidFill>
                <a:effectLst/>
                <a:latin typeface="Helvetica Neue" panose="02000503000000020004" pitchFamily="2" charset="0"/>
              </a:rPr>
              <a:t> </a:t>
            </a:r>
            <a:r>
              <a:rPr lang="nb-NO" sz="5600" b="0" i="0" u="none" strike="noStrike" dirty="0" err="1">
                <a:solidFill>
                  <a:srgbClr val="000000"/>
                </a:solidFill>
                <a:effectLst/>
                <a:latin typeface="Helvetica Neue" panose="02000503000000020004" pitchFamily="2" charset="0"/>
              </a:rPr>
              <a:t>artistic</a:t>
            </a:r>
            <a:r>
              <a:rPr lang="nb-NO" sz="5600" b="0" i="0" u="none" strike="noStrike" dirty="0">
                <a:solidFill>
                  <a:srgbClr val="000000"/>
                </a:solidFill>
                <a:effectLst/>
                <a:latin typeface="Helvetica Neue" panose="02000503000000020004" pitchFamily="2" charset="0"/>
              </a:rPr>
              <a:t> medium.</a:t>
            </a:r>
          </a:p>
          <a:p>
            <a:pPr algn="l">
              <a:spcAft>
                <a:spcPts val="750"/>
              </a:spcAft>
              <a:buFont typeface="Arial" panose="020B0604020202020204" pitchFamily="34" charset="0"/>
              <a:buChar char="•"/>
            </a:pPr>
            <a:r>
              <a:rPr lang="nb-NO" sz="5600" b="0" i="0" u="none" strike="noStrike" dirty="0">
                <a:solidFill>
                  <a:srgbClr val="000000"/>
                </a:solidFill>
                <a:effectLst/>
                <a:latin typeface="Helvetica Neue" panose="02000503000000020004" pitchFamily="2" charset="0"/>
              </a:rPr>
              <a:t>Have an </a:t>
            </a:r>
            <a:r>
              <a:rPr lang="nb-NO" sz="5600" b="0" i="0" u="none" strike="noStrike" dirty="0" err="1">
                <a:solidFill>
                  <a:srgbClr val="000000"/>
                </a:solidFill>
                <a:effectLst/>
                <a:latin typeface="Helvetica Neue" panose="02000503000000020004" pitchFamily="2" charset="0"/>
              </a:rPr>
              <a:t>established</a:t>
            </a:r>
            <a:r>
              <a:rPr lang="nb-NO" sz="5600" b="0" i="0" u="none" strike="noStrike" dirty="0">
                <a:solidFill>
                  <a:srgbClr val="000000"/>
                </a:solidFill>
                <a:effectLst/>
                <a:latin typeface="Helvetica Neue" panose="02000503000000020004" pitchFamily="2" charset="0"/>
              </a:rPr>
              <a:t> </a:t>
            </a:r>
            <a:r>
              <a:rPr lang="nb-NO" sz="5600" b="0" i="0" u="none" strike="noStrike" dirty="0" err="1">
                <a:solidFill>
                  <a:srgbClr val="000000"/>
                </a:solidFill>
                <a:effectLst/>
                <a:latin typeface="Helvetica Neue" panose="02000503000000020004" pitchFamily="2" charset="0"/>
              </a:rPr>
              <a:t>artistic</a:t>
            </a:r>
            <a:r>
              <a:rPr lang="nb-NO" sz="5600" b="0" i="0" u="none" strike="noStrike" dirty="0">
                <a:solidFill>
                  <a:srgbClr val="000000"/>
                </a:solidFill>
                <a:effectLst/>
                <a:latin typeface="Helvetica Neue" panose="02000503000000020004" pitchFamily="2" charset="0"/>
              </a:rPr>
              <a:t> </a:t>
            </a:r>
            <a:r>
              <a:rPr lang="nb-NO" sz="5600" b="0" i="0" u="none" strike="noStrike" dirty="0" err="1">
                <a:solidFill>
                  <a:srgbClr val="000000"/>
                </a:solidFill>
                <a:effectLst/>
                <a:latin typeface="Helvetica Neue" panose="02000503000000020004" pitchFamily="2" charset="0"/>
              </a:rPr>
              <a:t>practice</a:t>
            </a:r>
            <a:r>
              <a:rPr lang="nb-NO" sz="5600" b="0" i="0" u="none" strike="noStrike" dirty="0">
                <a:solidFill>
                  <a:srgbClr val="000000"/>
                </a:solidFill>
                <a:effectLst/>
                <a:latin typeface="Helvetica Neue" panose="02000503000000020004" pitchFamily="2" charset="0"/>
              </a:rPr>
              <a:t> </a:t>
            </a:r>
            <a:r>
              <a:rPr lang="nb-NO" sz="5600" b="0" i="0" u="none" strike="noStrike" dirty="0" err="1">
                <a:solidFill>
                  <a:srgbClr val="000000"/>
                </a:solidFill>
                <a:effectLst/>
                <a:latin typeface="Helvetica Neue" panose="02000503000000020004" pitchFamily="2" charset="0"/>
              </a:rPr>
              <a:t>with</a:t>
            </a:r>
            <a:r>
              <a:rPr lang="nb-NO" sz="5600" b="0" i="0" u="none" strike="noStrike" dirty="0">
                <a:solidFill>
                  <a:srgbClr val="000000"/>
                </a:solidFill>
                <a:effectLst/>
                <a:latin typeface="Helvetica Neue" panose="02000503000000020004" pitchFamily="2" charset="0"/>
              </a:rPr>
              <a:t> a solid </a:t>
            </a:r>
            <a:r>
              <a:rPr lang="nb-NO" sz="5600" b="0" i="0" u="none" strike="noStrike" dirty="0" err="1">
                <a:solidFill>
                  <a:srgbClr val="000000"/>
                </a:solidFill>
                <a:effectLst/>
                <a:latin typeface="Helvetica Neue" panose="02000503000000020004" pitchFamily="2" charset="0"/>
              </a:rPr>
              <a:t>international</a:t>
            </a:r>
            <a:r>
              <a:rPr lang="nb-NO" sz="5600" b="0" i="0" u="none" strike="noStrike" dirty="0">
                <a:solidFill>
                  <a:srgbClr val="000000"/>
                </a:solidFill>
                <a:effectLst/>
                <a:latin typeface="Helvetica Neue" panose="02000503000000020004" pitchFamily="2" charset="0"/>
              </a:rPr>
              <a:t> </a:t>
            </a:r>
            <a:r>
              <a:rPr lang="nb-NO" sz="5600" b="0" i="0" u="none" strike="noStrike" dirty="0" err="1">
                <a:solidFill>
                  <a:srgbClr val="000000"/>
                </a:solidFill>
                <a:effectLst/>
                <a:latin typeface="Helvetica Neue" panose="02000503000000020004" pitchFamily="2" charset="0"/>
              </a:rPr>
              <a:t>exhibition</a:t>
            </a:r>
            <a:r>
              <a:rPr lang="nb-NO" sz="5600" b="0" i="0" u="none" strike="noStrike" dirty="0">
                <a:solidFill>
                  <a:srgbClr val="000000"/>
                </a:solidFill>
                <a:effectLst/>
                <a:latin typeface="Helvetica Neue" panose="02000503000000020004" pitchFamily="2" charset="0"/>
              </a:rPr>
              <a:t> record and/or </a:t>
            </a:r>
            <a:r>
              <a:rPr lang="nb-NO" sz="5600" b="0" i="0" u="none" strike="noStrike" dirty="0" err="1">
                <a:solidFill>
                  <a:srgbClr val="000000"/>
                </a:solidFill>
                <a:effectLst/>
                <a:latin typeface="Helvetica Neue" panose="02000503000000020004" pitchFamily="2" charset="0"/>
              </a:rPr>
              <a:t>who</a:t>
            </a:r>
            <a:r>
              <a:rPr lang="nb-NO" sz="5600" b="0" i="0" u="none" strike="noStrike" dirty="0">
                <a:solidFill>
                  <a:srgbClr val="000000"/>
                </a:solidFill>
                <a:effectLst/>
                <a:latin typeface="Helvetica Neue" panose="02000503000000020004" pitchFamily="2" charset="0"/>
              </a:rPr>
              <a:t> </a:t>
            </a:r>
            <a:r>
              <a:rPr lang="nb-NO" sz="5600" b="0" i="0" u="none" strike="noStrike" dirty="0" err="1">
                <a:solidFill>
                  <a:srgbClr val="000000"/>
                </a:solidFill>
                <a:effectLst/>
                <a:latin typeface="Helvetica Neue" panose="02000503000000020004" pitchFamily="2" charset="0"/>
              </a:rPr>
              <a:t>can</a:t>
            </a:r>
            <a:r>
              <a:rPr lang="nb-NO" sz="5600" b="0" i="0" u="none" strike="noStrike" dirty="0">
                <a:solidFill>
                  <a:srgbClr val="000000"/>
                </a:solidFill>
                <a:effectLst/>
                <a:latin typeface="Helvetica Neue" panose="02000503000000020004" pitchFamily="2" charset="0"/>
              </a:rPr>
              <a:t> prove </a:t>
            </a:r>
            <a:r>
              <a:rPr lang="nb-NO" sz="5600" b="0" i="0" u="none" strike="noStrike" dirty="0" err="1">
                <a:solidFill>
                  <a:srgbClr val="000000"/>
                </a:solidFill>
                <a:effectLst/>
                <a:latin typeface="Helvetica Neue" panose="02000503000000020004" pitchFamily="2" charset="0"/>
              </a:rPr>
              <a:t>the</a:t>
            </a:r>
            <a:r>
              <a:rPr lang="nb-NO" sz="5600" b="0" i="0" u="none" strike="noStrike" dirty="0">
                <a:solidFill>
                  <a:srgbClr val="000000"/>
                </a:solidFill>
                <a:effectLst/>
                <a:latin typeface="Helvetica Neue" panose="02000503000000020004" pitchFamily="2" charset="0"/>
              </a:rPr>
              <a:t> </a:t>
            </a:r>
            <a:r>
              <a:rPr lang="nb-NO" sz="5600" b="0" i="0" u="none" strike="noStrike" dirty="0" err="1">
                <a:solidFill>
                  <a:srgbClr val="000000"/>
                </a:solidFill>
                <a:effectLst/>
                <a:latin typeface="Helvetica Neue" panose="02000503000000020004" pitchFamily="2" charset="0"/>
              </a:rPr>
              <a:t>impact</a:t>
            </a:r>
            <a:r>
              <a:rPr lang="nb-NO" sz="5600" b="0" i="0" u="none" strike="noStrike" dirty="0">
                <a:solidFill>
                  <a:srgbClr val="000000"/>
                </a:solidFill>
                <a:effectLst/>
                <a:latin typeface="Helvetica Neue" panose="02000503000000020004" pitchFamily="2" charset="0"/>
              </a:rPr>
              <a:t> </a:t>
            </a:r>
            <a:r>
              <a:rPr lang="nb-NO" sz="5600" b="0" i="0" u="none" strike="noStrike" dirty="0" err="1">
                <a:solidFill>
                  <a:srgbClr val="000000"/>
                </a:solidFill>
                <a:effectLst/>
                <a:latin typeface="Helvetica Neue" panose="02000503000000020004" pitchFamily="2" charset="0"/>
              </a:rPr>
              <a:t>of</a:t>
            </a:r>
            <a:r>
              <a:rPr lang="nb-NO" sz="5600" b="0" i="0" u="none" strike="noStrike" dirty="0">
                <a:solidFill>
                  <a:srgbClr val="000000"/>
                </a:solidFill>
                <a:effectLst/>
                <a:latin typeface="Helvetica Neue" panose="02000503000000020004" pitchFamily="2" charset="0"/>
              </a:rPr>
              <a:t> </a:t>
            </a:r>
            <a:r>
              <a:rPr lang="nb-NO" sz="5600" b="0" i="0" u="none" strike="noStrike" dirty="0" err="1">
                <a:solidFill>
                  <a:srgbClr val="000000"/>
                </a:solidFill>
                <a:effectLst/>
                <a:latin typeface="Helvetica Neue" panose="02000503000000020004" pitchFamily="2" charset="0"/>
              </a:rPr>
              <a:t>their</a:t>
            </a:r>
            <a:r>
              <a:rPr lang="nb-NO" sz="5600" b="0" i="0" u="none" strike="noStrike" dirty="0">
                <a:solidFill>
                  <a:srgbClr val="000000"/>
                </a:solidFill>
                <a:effectLst/>
                <a:latin typeface="Helvetica Neue" panose="02000503000000020004" pitchFamily="2" charset="0"/>
              </a:rPr>
              <a:t> </a:t>
            </a:r>
            <a:r>
              <a:rPr lang="nb-NO" sz="5600" b="0" i="0" u="none" strike="noStrike" dirty="0" err="1">
                <a:solidFill>
                  <a:srgbClr val="000000"/>
                </a:solidFill>
                <a:effectLst/>
                <a:latin typeface="Helvetica Neue" panose="02000503000000020004" pitchFamily="2" charset="0"/>
              </a:rPr>
              <a:t>work</a:t>
            </a:r>
            <a:r>
              <a:rPr lang="nb-NO" sz="5600" b="0" i="0" u="none" strike="noStrike" dirty="0">
                <a:solidFill>
                  <a:srgbClr val="000000"/>
                </a:solidFill>
                <a:effectLst/>
                <a:latin typeface="Helvetica Neue" panose="02000503000000020004" pitchFamily="2" charset="0"/>
              </a:rPr>
              <a:t> in </a:t>
            </a:r>
            <a:r>
              <a:rPr lang="nb-NO" sz="5600" b="0" i="0" u="none" strike="noStrike" dirty="0" err="1">
                <a:solidFill>
                  <a:srgbClr val="000000"/>
                </a:solidFill>
                <a:effectLst/>
                <a:latin typeface="Helvetica Neue" panose="02000503000000020004" pitchFamily="2" charset="0"/>
              </a:rPr>
              <a:t>its</a:t>
            </a:r>
            <a:r>
              <a:rPr lang="nb-NO" sz="5600" b="0" i="0" u="none" strike="noStrike" dirty="0">
                <a:solidFill>
                  <a:srgbClr val="000000"/>
                </a:solidFill>
                <a:effectLst/>
                <a:latin typeface="Helvetica Neue" panose="02000503000000020004" pitchFamily="2" charset="0"/>
              </a:rPr>
              <a:t> </a:t>
            </a:r>
            <a:r>
              <a:rPr lang="nb-NO" sz="5600" b="0" i="0" u="none" strike="noStrike" dirty="0" err="1">
                <a:solidFill>
                  <a:srgbClr val="000000"/>
                </a:solidFill>
                <a:effectLst/>
                <a:latin typeface="Helvetica Neue" panose="02000503000000020004" pitchFamily="2" charset="0"/>
              </a:rPr>
              <a:t>locality</a:t>
            </a:r>
            <a:r>
              <a:rPr lang="nb-NO" sz="5600" b="0" i="0" u="none" strike="noStrike" dirty="0">
                <a:solidFill>
                  <a:srgbClr val="000000"/>
                </a:solidFill>
                <a:effectLst/>
                <a:latin typeface="Helvetica Neue" panose="02000503000000020004" pitchFamily="2" charset="0"/>
              </a:rPr>
              <a:t>, for </a:t>
            </a:r>
            <a:r>
              <a:rPr lang="nb-NO" sz="5600" b="0" i="0" u="none" strike="noStrike" dirty="0" err="1">
                <a:solidFill>
                  <a:srgbClr val="000000"/>
                </a:solidFill>
                <a:effectLst/>
                <a:latin typeface="Helvetica Neue" panose="02000503000000020004" pitchFamily="2" charset="0"/>
              </a:rPr>
              <a:t>example</a:t>
            </a:r>
            <a:r>
              <a:rPr lang="nb-NO" sz="5600" b="0" i="0" u="none" strike="noStrike" dirty="0">
                <a:solidFill>
                  <a:srgbClr val="000000"/>
                </a:solidFill>
                <a:effectLst/>
                <a:latin typeface="Helvetica Neue" panose="02000503000000020004" pitchFamily="2" charset="0"/>
              </a:rPr>
              <a:t> by </a:t>
            </a:r>
            <a:r>
              <a:rPr lang="nb-NO" sz="5600" b="0" i="0" u="none" strike="noStrike" dirty="0" err="1">
                <a:solidFill>
                  <a:srgbClr val="000000"/>
                </a:solidFill>
                <a:effectLst/>
                <a:latin typeface="Helvetica Neue" panose="02000503000000020004" pitchFamily="2" charset="0"/>
              </a:rPr>
              <a:t>virtue</a:t>
            </a:r>
            <a:r>
              <a:rPr lang="nb-NO" sz="5600" b="0" i="0" u="none" strike="noStrike" dirty="0">
                <a:solidFill>
                  <a:srgbClr val="000000"/>
                </a:solidFill>
                <a:effectLst/>
                <a:latin typeface="Helvetica Neue" panose="02000503000000020004" pitchFamily="2" charset="0"/>
              </a:rPr>
              <a:t> </a:t>
            </a:r>
            <a:r>
              <a:rPr lang="nb-NO" sz="5600" b="0" i="0" u="none" strike="noStrike" dirty="0" err="1">
                <a:solidFill>
                  <a:srgbClr val="000000"/>
                </a:solidFill>
                <a:effectLst/>
                <a:latin typeface="Helvetica Neue" panose="02000503000000020004" pitchFamily="2" charset="0"/>
              </a:rPr>
              <a:t>of</a:t>
            </a:r>
            <a:r>
              <a:rPr lang="nb-NO" sz="5600" b="0" i="0" u="none" strike="noStrike" dirty="0">
                <a:solidFill>
                  <a:srgbClr val="000000"/>
                </a:solidFill>
                <a:effectLst/>
                <a:latin typeface="Helvetica Neue" panose="02000503000000020004" pitchFamily="2" charset="0"/>
              </a:rPr>
              <a:t> a </a:t>
            </a:r>
            <a:r>
              <a:rPr lang="nb-NO" sz="5600" b="0" i="0" u="none" strike="noStrike" dirty="0" err="1">
                <a:solidFill>
                  <a:srgbClr val="000000"/>
                </a:solidFill>
                <a:effectLst/>
                <a:latin typeface="Helvetica Neue" panose="02000503000000020004" pitchFamily="2" charset="0"/>
              </a:rPr>
              <a:t>strong</a:t>
            </a:r>
            <a:r>
              <a:rPr lang="nb-NO" sz="5600" b="0" i="0" u="none" strike="noStrike" dirty="0">
                <a:solidFill>
                  <a:srgbClr val="000000"/>
                </a:solidFill>
                <a:effectLst/>
                <a:latin typeface="Helvetica Neue" panose="02000503000000020004" pitchFamily="2" charset="0"/>
              </a:rPr>
              <a:t> </a:t>
            </a:r>
            <a:r>
              <a:rPr lang="nb-NO" sz="5600" b="0" i="0" u="none" strike="noStrike" dirty="0" err="1">
                <a:solidFill>
                  <a:srgbClr val="000000"/>
                </a:solidFill>
                <a:effectLst/>
                <a:latin typeface="Helvetica Neue" panose="02000503000000020004" pitchFamily="2" charset="0"/>
              </a:rPr>
              <a:t>local</a:t>
            </a:r>
            <a:r>
              <a:rPr lang="nb-NO" sz="5600" b="0" i="0" u="none" strike="noStrike" dirty="0">
                <a:solidFill>
                  <a:srgbClr val="000000"/>
                </a:solidFill>
                <a:effectLst/>
                <a:latin typeface="Helvetica Neue" panose="02000503000000020004" pitchFamily="2" charset="0"/>
              </a:rPr>
              <a:t> </a:t>
            </a:r>
            <a:r>
              <a:rPr lang="nb-NO" sz="5600" b="0" i="0" u="none" strike="noStrike" dirty="0" err="1">
                <a:solidFill>
                  <a:srgbClr val="000000"/>
                </a:solidFill>
                <a:effectLst/>
                <a:latin typeface="Helvetica Neue" panose="02000503000000020004" pitchFamily="2" charset="0"/>
              </a:rPr>
              <a:t>anchoring</a:t>
            </a:r>
            <a:r>
              <a:rPr lang="nb-NO" sz="5600" b="0" i="0" u="none" strike="noStrike" dirty="0">
                <a:solidFill>
                  <a:srgbClr val="000000"/>
                </a:solidFill>
                <a:effectLst/>
                <a:latin typeface="Helvetica Neue" panose="02000503000000020004" pitchFamily="2" charset="0"/>
              </a:rPr>
              <a:t> in </a:t>
            </a:r>
            <a:r>
              <a:rPr lang="nb-NO" sz="5600" b="0" i="0" u="none" strike="noStrike" dirty="0" err="1">
                <a:solidFill>
                  <a:srgbClr val="000000"/>
                </a:solidFill>
                <a:effectLst/>
                <a:latin typeface="Helvetica Neue" panose="02000503000000020004" pitchFamily="2" charset="0"/>
              </a:rPr>
              <a:t>their</a:t>
            </a:r>
            <a:r>
              <a:rPr lang="nb-NO" sz="5600" b="0" i="0" u="none" strike="noStrike" dirty="0">
                <a:solidFill>
                  <a:srgbClr val="000000"/>
                </a:solidFill>
                <a:effectLst/>
                <a:latin typeface="Helvetica Neue" panose="02000503000000020004" pitchFamily="2" charset="0"/>
              </a:rPr>
              <a:t> </a:t>
            </a:r>
            <a:r>
              <a:rPr lang="nb-NO" sz="5600" b="0" i="0" u="none" strike="noStrike" dirty="0" err="1">
                <a:solidFill>
                  <a:srgbClr val="000000"/>
                </a:solidFill>
                <a:effectLst/>
                <a:latin typeface="Helvetica Neue" panose="02000503000000020004" pitchFamily="2" charset="0"/>
              </a:rPr>
              <a:t>communities</a:t>
            </a:r>
            <a:r>
              <a:rPr lang="nb-NO" sz="5600" b="0" i="0" u="none" strike="noStrike" dirty="0">
                <a:solidFill>
                  <a:srgbClr val="000000"/>
                </a:solidFill>
                <a:effectLst/>
                <a:latin typeface="Helvetica Neue" panose="02000503000000020004" pitchFamily="2" charset="0"/>
              </a:rPr>
              <a:t>.</a:t>
            </a:r>
          </a:p>
          <a:p>
            <a:pPr algn="l">
              <a:spcAft>
                <a:spcPts val="750"/>
              </a:spcAft>
              <a:buFont typeface="Arial" panose="020B0604020202020204" pitchFamily="34" charset="0"/>
              <a:buChar char="•"/>
            </a:pPr>
            <a:r>
              <a:rPr lang="nb-NO" sz="5600" b="0" i="0" u="none" strike="noStrike" dirty="0" err="1">
                <a:solidFill>
                  <a:srgbClr val="000000"/>
                </a:solidFill>
                <a:effectLst/>
                <a:latin typeface="Helvetica Neue" panose="02000503000000020004" pitchFamily="2" charset="0"/>
              </a:rPr>
              <a:t>Possess</a:t>
            </a:r>
            <a:r>
              <a:rPr lang="nb-NO" sz="5600" b="0" i="0" u="none" strike="noStrike" dirty="0">
                <a:solidFill>
                  <a:srgbClr val="000000"/>
                </a:solidFill>
                <a:effectLst/>
                <a:latin typeface="Helvetica Neue" panose="02000503000000020004" pitchFamily="2" charset="0"/>
              </a:rPr>
              <a:t> </a:t>
            </a:r>
            <a:r>
              <a:rPr lang="nb-NO" sz="5600" b="0" i="0" u="none" strike="noStrike" dirty="0" err="1">
                <a:solidFill>
                  <a:srgbClr val="000000"/>
                </a:solidFill>
                <a:effectLst/>
                <a:latin typeface="Helvetica Neue" panose="02000503000000020004" pitchFamily="2" charset="0"/>
              </a:rPr>
              <a:t>several</a:t>
            </a:r>
            <a:r>
              <a:rPr lang="nb-NO" sz="5600" b="0" i="0" u="none" strike="noStrike" dirty="0">
                <a:solidFill>
                  <a:srgbClr val="000000"/>
                </a:solidFill>
                <a:effectLst/>
                <a:latin typeface="Helvetica Neue" panose="02000503000000020004" pitchFamily="2" charset="0"/>
              </a:rPr>
              <a:t> </a:t>
            </a:r>
            <a:r>
              <a:rPr lang="nb-NO" sz="5600" b="0" i="0" u="none" strike="noStrike" dirty="0" err="1">
                <a:solidFill>
                  <a:srgbClr val="000000"/>
                </a:solidFill>
                <a:effectLst/>
                <a:latin typeface="Helvetica Neue" panose="02000503000000020004" pitchFamily="2" charset="0"/>
              </a:rPr>
              <a:t>years</a:t>
            </a:r>
            <a:r>
              <a:rPr lang="nb-NO" sz="5600" b="0" i="0" u="none" strike="noStrike" dirty="0">
                <a:solidFill>
                  <a:srgbClr val="000000"/>
                </a:solidFill>
                <a:effectLst/>
                <a:latin typeface="Helvetica Neue" panose="02000503000000020004" pitchFamily="2" charset="0"/>
              </a:rPr>
              <a:t> </a:t>
            </a:r>
            <a:r>
              <a:rPr lang="nb-NO" sz="5600" b="0" i="0" u="none" strike="noStrike" dirty="0" err="1">
                <a:solidFill>
                  <a:srgbClr val="000000"/>
                </a:solidFill>
                <a:effectLst/>
                <a:latin typeface="Helvetica Neue" panose="02000503000000020004" pitchFamily="2" charset="0"/>
              </a:rPr>
              <a:t>of</a:t>
            </a:r>
            <a:r>
              <a:rPr lang="nb-NO" sz="5600" b="0" i="0" u="none" strike="noStrike" dirty="0">
                <a:solidFill>
                  <a:srgbClr val="000000"/>
                </a:solidFill>
                <a:effectLst/>
                <a:latin typeface="Helvetica Neue" panose="02000503000000020004" pitchFamily="2" charset="0"/>
              </a:rPr>
              <a:t> </a:t>
            </a:r>
            <a:r>
              <a:rPr lang="nb-NO" sz="5600" b="0" i="0" u="none" strike="noStrike" dirty="0" err="1">
                <a:solidFill>
                  <a:srgbClr val="000000"/>
                </a:solidFill>
                <a:effectLst/>
                <a:latin typeface="Helvetica Neue" panose="02000503000000020004" pitchFamily="2" charset="0"/>
              </a:rPr>
              <a:t>experience</a:t>
            </a:r>
            <a:r>
              <a:rPr lang="nb-NO" sz="5600" b="0" i="0" u="none" strike="noStrike" dirty="0">
                <a:solidFill>
                  <a:srgbClr val="000000"/>
                </a:solidFill>
                <a:effectLst/>
                <a:latin typeface="Helvetica Neue" panose="02000503000000020004" pitchFamily="2" charset="0"/>
              </a:rPr>
              <a:t> as </a:t>
            </a:r>
            <a:r>
              <a:rPr lang="nb-NO" sz="5600" b="0" i="0" u="none" strike="noStrike" dirty="0" err="1">
                <a:solidFill>
                  <a:srgbClr val="000000"/>
                </a:solidFill>
                <a:effectLst/>
                <a:latin typeface="Helvetica Neue" panose="02000503000000020004" pitchFamily="2" charset="0"/>
              </a:rPr>
              <a:t>practicing</a:t>
            </a:r>
            <a:r>
              <a:rPr lang="nb-NO" sz="5600" b="0" i="0" u="none" strike="noStrike" dirty="0">
                <a:solidFill>
                  <a:srgbClr val="000000"/>
                </a:solidFill>
                <a:effectLst/>
                <a:latin typeface="Helvetica Neue" panose="02000503000000020004" pitchFamily="2" charset="0"/>
              </a:rPr>
              <a:t> artists post-MA (or </a:t>
            </a:r>
            <a:r>
              <a:rPr lang="nb-NO" sz="5600" b="0" i="0" u="none" strike="noStrike" dirty="0" err="1">
                <a:solidFill>
                  <a:srgbClr val="000000"/>
                </a:solidFill>
                <a:effectLst/>
                <a:latin typeface="Helvetica Neue" panose="02000503000000020004" pitchFamily="2" charset="0"/>
              </a:rPr>
              <a:t>equivalent</a:t>
            </a:r>
            <a:r>
              <a:rPr lang="nb-NO" sz="5600" b="0" i="0" u="none" strike="noStrike" dirty="0">
                <a:solidFill>
                  <a:srgbClr val="000000"/>
                </a:solidFill>
                <a:effectLst/>
                <a:latin typeface="Helvetica Neue" panose="02000503000000020004" pitchFamily="2" charset="0"/>
              </a:rPr>
              <a:t>) </a:t>
            </a:r>
            <a:r>
              <a:rPr lang="nb-NO" sz="5600" b="0" i="0" u="none" strike="noStrike" dirty="0" err="1">
                <a:solidFill>
                  <a:srgbClr val="000000"/>
                </a:solidFill>
                <a:effectLst/>
                <a:latin typeface="Helvetica Neue" panose="02000503000000020004" pitchFamily="2" charset="0"/>
              </a:rPr>
              <a:t>education</a:t>
            </a:r>
            <a:r>
              <a:rPr lang="nb-NO" sz="5600" b="0" i="0" u="none" strike="noStrike" dirty="0">
                <a:solidFill>
                  <a:srgbClr val="000000"/>
                </a:solidFill>
                <a:effectLst/>
                <a:latin typeface="Helvetica Neue" panose="02000503000000020004" pitchFamily="2" charset="0"/>
              </a:rPr>
              <a:t>.</a:t>
            </a:r>
          </a:p>
          <a:p>
            <a:pPr algn="l">
              <a:spcAft>
                <a:spcPts val="750"/>
              </a:spcAft>
              <a:buFont typeface="Arial" panose="020B0604020202020204" pitchFamily="34" charset="0"/>
              <a:buChar char="•"/>
            </a:pPr>
            <a:r>
              <a:rPr lang="nb-NO" sz="5600" b="0" i="0" u="none" strike="noStrike" dirty="0">
                <a:solidFill>
                  <a:srgbClr val="000000"/>
                </a:solidFill>
                <a:effectLst/>
                <a:latin typeface="Helvetica Neue" panose="02000503000000020004" pitchFamily="2" charset="0"/>
              </a:rPr>
              <a:t>Are </a:t>
            </a:r>
            <a:r>
              <a:rPr lang="nb-NO" sz="5600" b="0" i="0" u="none" strike="noStrike" dirty="0" err="1">
                <a:solidFill>
                  <a:srgbClr val="000000"/>
                </a:solidFill>
                <a:effectLst/>
                <a:latin typeface="Helvetica Neue" panose="02000503000000020004" pitchFamily="2" charset="0"/>
              </a:rPr>
              <a:t>committed</a:t>
            </a:r>
            <a:r>
              <a:rPr lang="nb-NO" sz="5600" b="0" i="0" u="none" strike="noStrike" dirty="0">
                <a:solidFill>
                  <a:srgbClr val="000000"/>
                </a:solidFill>
                <a:effectLst/>
                <a:latin typeface="Helvetica Neue" panose="02000503000000020004" pitchFamily="2" charset="0"/>
              </a:rPr>
              <a:t> to </a:t>
            </a:r>
            <a:r>
              <a:rPr lang="nb-NO" sz="5600" b="0" i="0" u="none" strike="noStrike" dirty="0" err="1">
                <a:solidFill>
                  <a:srgbClr val="000000"/>
                </a:solidFill>
                <a:effectLst/>
                <a:latin typeface="Helvetica Neue" panose="02000503000000020004" pitchFamily="2" charset="0"/>
              </a:rPr>
              <a:t>actively</a:t>
            </a:r>
            <a:r>
              <a:rPr lang="nb-NO" sz="5600" b="0" i="0" u="none" strike="noStrike" dirty="0">
                <a:solidFill>
                  <a:srgbClr val="000000"/>
                </a:solidFill>
                <a:effectLst/>
                <a:latin typeface="Helvetica Neue" panose="02000503000000020004" pitchFamily="2" charset="0"/>
              </a:rPr>
              <a:t> </a:t>
            </a:r>
            <a:r>
              <a:rPr lang="nb-NO" sz="5600" b="0" i="0" u="none" strike="noStrike" dirty="0" err="1">
                <a:solidFill>
                  <a:srgbClr val="000000"/>
                </a:solidFill>
                <a:effectLst/>
                <a:latin typeface="Helvetica Neue" panose="02000503000000020004" pitchFamily="2" charset="0"/>
              </a:rPr>
              <a:t>participating</a:t>
            </a:r>
            <a:r>
              <a:rPr lang="nb-NO" sz="5600" b="0" i="0" u="none" strike="noStrike" dirty="0">
                <a:solidFill>
                  <a:srgbClr val="000000"/>
                </a:solidFill>
                <a:effectLst/>
                <a:latin typeface="Helvetica Neue" panose="02000503000000020004" pitchFamily="2" charset="0"/>
              </a:rPr>
              <a:t> in </a:t>
            </a:r>
            <a:r>
              <a:rPr lang="nb-NO" sz="5600" b="0" i="0" u="none" strike="noStrike" dirty="0" err="1">
                <a:solidFill>
                  <a:srgbClr val="000000"/>
                </a:solidFill>
                <a:effectLst/>
                <a:latin typeface="Helvetica Neue" panose="02000503000000020004" pitchFamily="2" charset="0"/>
              </a:rPr>
              <a:t>our</a:t>
            </a:r>
            <a:r>
              <a:rPr lang="nb-NO" sz="5600" b="0" i="0" u="none" strike="noStrike" dirty="0">
                <a:solidFill>
                  <a:srgbClr val="000000"/>
                </a:solidFill>
                <a:effectLst/>
                <a:latin typeface="Helvetica Neue" panose="02000503000000020004" pitchFamily="2" charset="0"/>
              </a:rPr>
              <a:t> </a:t>
            </a:r>
            <a:r>
              <a:rPr lang="nb-NO" sz="5600" b="0" i="0" u="none" strike="noStrike" dirty="0" err="1">
                <a:solidFill>
                  <a:srgbClr val="000000"/>
                </a:solidFill>
                <a:effectLst/>
                <a:latin typeface="Helvetica Neue" panose="02000503000000020004" pitchFamily="2" charset="0"/>
              </a:rPr>
              <a:t>community</a:t>
            </a:r>
            <a:r>
              <a:rPr lang="nb-NO" sz="5600" b="0" i="0" u="none" strike="noStrike" dirty="0">
                <a:solidFill>
                  <a:srgbClr val="000000"/>
                </a:solidFill>
                <a:effectLst/>
                <a:latin typeface="Helvetica Neue" panose="02000503000000020004" pitchFamily="2" charset="0"/>
              </a:rPr>
              <a:t> at </a:t>
            </a:r>
            <a:r>
              <a:rPr lang="nb-NO" sz="5600" b="0" i="0" u="none" strike="noStrike" dirty="0" err="1">
                <a:solidFill>
                  <a:srgbClr val="000000"/>
                </a:solidFill>
                <a:effectLst/>
                <a:latin typeface="Helvetica Neue" panose="02000503000000020004" pitchFamily="2" charset="0"/>
              </a:rPr>
              <a:t>the</a:t>
            </a:r>
            <a:r>
              <a:rPr lang="nb-NO" sz="5600" b="0" i="0" u="none" strike="noStrike" dirty="0">
                <a:solidFill>
                  <a:srgbClr val="000000"/>
                </a:solidFill>
                <a:effectLst/>
                <a:latin typeface="Helvetica Neue" panose="02000503000000020004" pitchFamily="2" charset="0"/>
              </a:rPr>
              <a:t> </a:t>
            </a:r>
            <a:r>
              <a:rPr lang="nb-NO" sz="5600" b="0" i="0" u="none" strike="noStrike" dirty="0" err="1">
                <a:solidFill>
                  <a:srgbClr val="000000"/>
                </a:solidFill>
                <a:effectLst/>
                <a:latin typeface="Helvetica Neue" panose="02000503000000020004" pitchFamily="2" charset="0"/>
              </a:rPr>
              <a:t>Academy</a:t>
            </a:r>
            <a:r>
              <a:rPr lang="nb-NO" sz="5600" b="0" i="0" u="none" strike="noStrike" dirty="0">
                <a:solidFill>
                  <a:srgbClr val="000000"/>
                </a:solidFill>
                <a:effectLst/>
                <a:latin typeface="Helvetica Neue" panose="02000503000000020004" pitchFamily="2" charset="0"/>
              </a:rPr>
              <a:t> in Oslo and </a:t>
            </a:r>
            <a:r>
              <a:rPr lang="nb-NO" sz="5600" b="0" i="0" u="none" strike="noStrike" dirty="0" err="1">
                <a:solidFill>
                  <a:srgbClr val="000000"/>
                </a:solidFill>
                <a:effectLst/>
                <a:latin typeface="Helvetica Neue" panose="02000503000000020004" pitchFamily="2" charset="0"/>
              </a:rPr>
              <a:t>possess</a:t>
            </a:r>
            <a:r>
              <a:rPr lang="nb-NO" sz="5600" b="0" i="0" u="none" strike="noStrike" dirty="0">
                <a:solidFill>
                  <a:srgbClr val="000000"/>
                </a:solidFill>
                <a:effectLst/>
                <a:latin typeface="Helvetica Neue" panose="02000503000000020004" pitchFamily="2" charset="0"/>
              </a:rPr>
              <a:t> a </a:t>
            </a:r>
            <a:r>
              <a:rPr lang="nb-NO" sz="5600" b="0" i="0" u="none" strike="noStrike" dirty="0" err="1">
                <a:solidFill>
                  <a:srgbClr val="000000"/>
                </a:solidFill>
                <a:effectLst/>
                <a:latin typeface="Helvetica Neue" panose="02000503000000020004" pitchFamily="2" charset="0"/>
              </a:rPr>
              <a:t>track</a:t>
            </a:r>
            <a:r>
              <a:rPr lang="nb-NO" sz="5600" b="0" i="0" u="none" strike="noStrike" dirty="0">
                <a:solidFill>
                  <a:srgbClr val="000000"/>
                </a:solidFill>
                <a:effectLst/>
                <a:latin typeface="Helvetica Neue" panose="02000503000000020004" pitchFamily="2" charset="0"/>
              </a:rPr>
              <a:t>-record </a:t>
            </a:r>
            <a:r>
              <a:rPr lang="nb-NO" sz="5600" b="0" i="0" u="none" strike="noStrike" dirty="0" err="1">
                <a:solidFill>
                  <a:srgbClr val="000000"/>
                </a:solidFill>
                <a:effectLst/>
                <a:latin typeface="Helvetica Neue" panose="02000503000000020004" pitchFamily="2" charset="0"/>
              </a:rPr>
              <a:t>of</a:t>
            </a:r>
            <a:r>
              <a:rPr lang="nb-NO" sz="5600" b="0" i="0" u="none" strike="noStrike" dirty="0">
                <a:solidFill>
                  <a:srgbClr val="000000"/>
                </a:solidFill>
                <a:effectLst/>
                <a:latin typeface="Helvetica Neue" panose="02000503000000020004" pitchFamily="2" charset="0"/>
              </a:rPr>
              <a:t> </a:t>
            </a:r>
            <a:r>
              <a:rPr lang="nb-NO" sz="5600" b="0" i="0" u="none" strike="noStrike" dirty="0" err="1">
                <a:solidFill>
                  <a:srgbClr val="000000"/>
                </a:solidFill>
                <a:effectLst/>
                <a:latin typeface="Helvetica Neue" panose="02000503000000020004" pitchFamily="2" charset="0"/>
              </a:rPr>
              <a:t>having</a:t>
            </a:r>
            <a:r>
              <a:rPr lang="nb-NO" sz="5600" b="0" i="0" u="none" strike="noStrike" dirty="0">
                <a:solidFill>
                  <a:srgbClr val="000000"/>
                </a:solidFill>
                <a:effectLst/>
                <a:latin typeface="Helvetica Neue" panose="02000503000000020004" pitchFamily="2" charset="0"/>
              </a:rPr>
              <a:t> </a:t>
            </a:r>
            <a:r>
              <a:rPr lang="nb-NO" sz="5600" b="0" i="0" u="none" strike="noStrike" dirty="0" err="1">
                <a:solidFill>
                  <a:srgbClr val="000000"/>
                </a:solidFill>
                <a:effectLst/>
                <a:latin typeface="Helvetica Neue" panose="02000503000000020004" pitchFamily="2" charset="0"/>
              </a:rPr>
              <a:t>successfully</a:t>
            </a:r>
            <a:r>
              <a:rPr lang="nb-NO" sz="5600" b="0" i="0" u="none" strike="noStrike" dirty="0">
                <a:solidFill>
                  <a:srgbClr val="000000"/>
                </a:solidFill>
                <a:effectLst/>
                <a:latin typeface="Helvetica Neue" panose="02000503000000020004" pitchFamily="2" charset="0"/>
              </a:rPr>
              <a:t> </a:t>
            </a:r>
            <a:r>
              <a:rPr lang="nb-NO" sz="5600" b="0" i="0" u="none" strike="noStrike" dirty="0" err="1">
                <a:solidFill>
                  <a:srgbClr val="000000"/>
                </a:solidFill>
                <a:effectLst/>
                <a:latin typeface="Helvetica Neue" panose="02000503000000020004" pitchFamily="2" charset="0"/>
              </a:rPr>
              <a:t>participated</a:t>
            </a:r>
            <a:r>
              <a:rPr lang="nb-NO" sz="5600" b="0" i="0" u="none" strike="noStrike" dirty="0">
                <a:solidFill>
                  <a:srgbClr val="000000"/>
                </a:solidFill>
                <a:effectLst/>
                <a:latin typeface="Helvetica Neue" panose="02000503000000020004" pitchFamily="2" charset="0"/>
              </a:rPr>
              <a:t> in </a:t>
            </a:r>
            <a:r>
              <a:rPr lang="nb-NO" sz="5600" b="0" i="0" u="none" strike="noStrike" dirty="0" err="1">
                <a:solidFill>
                  <a:srgbClr val="000000"/>
                </a:solidFill>
                <a:effectLst/>
                <a:latin typeface="Helvetica Neue" panose="02000503000000020004" pitchFamily="2" charset="0"/>
              </a:rPr>
              <a:t>collective</a:t>
            </a:r>
            <a:r>
              <a:rPr lang="nb-NO" sz="5600" b="0" i="0" u="none" strike="noStrike" dirty="0">
                <a:solidFill>
                  <a:srgbClr val="000000"/>
                </a:solidFill>
                <a:effectLst/>
                <a:latin typeface="Helvetica Neue" panose="02000503000000020004" pitchFamily="2" charset="0"/>
              </a:rPr>
              <a:t> </a:t>
            </a:r>
            <a:r>
              <a:rPr lang="nb-NO" sz="5600" b="0" i="0" u="none" strike="noStrike" dirty="0" err="1">
                <a:solidFill>
                  <a:srgbClr val="000000"/>
                </a:solidFill>
                <a:effectLst/>
                <a:latin typeface="Helvetica Neue" panose="02000503000000020004" pitchFamily="2" charset="0"/>
              </a:rPr>
              <a:t>processes</a:t>
            </a:r>
            <a:r>
              <a:rPr lang="nb-NO" sz="5600" b="0" i="0" u="none" strike="noStrike" dirty="0">
                <a:solidFill>
                  <a:srgbClr val="000000"/>
                </a:solidFill>
                <a:effectLst/>
                <a:latin typeface="Helvetica Neue" panose="02000503000000020004" pitchFamily="2" charset="0"/>
              </a:rPr>
              <a:t> </a:t>
            </a:r>
            <a:r>
              <a:rPr lang="nb-NO" sz="5600" b="0" i="0" u="none" strike="noStrike" dirty="0" err="1">
                <a:solidFill>
                  <a:srgbClr val="000000"/>
                </a:solidFill>
                <a:effectLst/>
                <a:latin typeface="Helvetica Neue" panose="02000503000000020004" pitchFamily="2" charset="0"/>
              </a:rPr>
              <a:t>elsewhere</a:t>
            </a:r>
            <a:r>
              <a:rPr lang="nb-NO" sz="5600" b="0" i="0" u="none" strike="noStrike" dirty="0">
                <a:solidFill>
                  <a:srgbClr val="000000"/>
                </a:solidFill>
                <a:effectLst/>
                <a:latin typeface="Helvetica Neue" panose="02000503000000020004" pitchFamily="2" charset="0"/>
              </a:rPr>
              <a:t>. </a:t>
            </a:r>
          </a:p>
          <a:p>
            <a:pPr algn="l">
              <a:spcAft>
                <a:spcPts val="750"/>
              </a:spcAft>
              <a:buFont typeface="Arial" panose="020B0604020202020204" pitchFamily="34" charset="0"/>
              <a:buChar char="•"/>
            </a:pPr>
            <a:r>
              <a:rPr lang="nb-NO" sz="5600" b="0" i="0" u="none" strike="noStrike" dirty="0">
                <a:solidFill>
                  <a:srgbClr val="000000"/>
                </a:solidFill>
                <a:effectLst/>
                <a:latin typeface="Helvetica Neue" panose="02000503000000020004" pitchFamily="2" charset="0"/>
              </a:rPr>
              <a:t>Are </a:t>
            </a:r>
            <a:r>
              <a:rPr lang="nb-NO" sz="5600" b="0" i="0" u="none" strike="noStrike" dirty="0" err="1">
                <a:solidFill>
                  <a:srgbClr val="000000"/>
                </a:solidFill>
                <a:effectLst/>
                <a:latin typeface="Helvetica Neue" panose="02000503000000020004" pitchFamily="2" charset="0"/>
              </a:rPr>
              <a:t>residing</a:t>
            </a:r>
            <a:r>
              <a:rPr lang="nb-NO" sz="5600" b="0" i="0" u="none" strike="noStrike" dirty="0">
                <a:solidFill>
                  <a:srgbClr val="000000"/>
                </a:solidFill>
                <a:effectLst/>
                <a:latin typeface="Helvetica Neue" panose="02000503000000020004" pitchFamily="2" charset="0"/>
              </a:rPr>
              <a:t> in or </a:t>
            </a:r>
            <a:r>
              <a:rPr lang="nb-NO" sz="5600" b="0" i="0" u="none" strike="noStrike" dirty="0" err="1">
                <a:solidFill>
                  <a:srgbClr val="000000"/>
                </a:solidFill>
                <a:effectLst/>
                <a:latin typeface="Helvetica Neue" panose="02000503000000020004" pitchFamily="2" charset="0"/>
              </a:rPr>
              <a:t>willing</a:t>
            </a:r>
            <a:r>
              <a:rPr lang="nb-NO" sz="5600" b="0" i="0" u="none" strike="noStrike" dirty="0">
                <a:solidFill>
                  <a:srgbClr val="000000"/>
                </a:solidFill>
                <a:effectLst/>
                <a:latin typeface="Helvetica Neue" panose="02000503000000020004" pitchFamily="2" charset="0"/>
              </a:rPr>
              <a:t> to </a:t>
            </a:r>
            <a:r>
              <a:rPr lang="nb-NO" sz="5600" b="0" i="0" u="none" strike="noStrike" dirty="0" err="1">
                <a:solidFill>
                  <a:srgbClr val="000000"/>
                </a:solidFill>
                <a:effectLst/>
                <a:latin typeface="Helvetica Neue" panose="02000503000000020004" pitchFamily="2" charset="0"/>
              </a:rPr>
              <a:t>relocate</a:t>
            </a:r>
            <a:r>
              <a:rPr lang="nb-NO" sz="5600" b="0" i="0" u="none" strike="noStrike" dirty="0">
                <a:solidFill>
                  <a:srgbClr val="000000"/>
                </a:solidFill>
                <a:effectLst/>
                <a:latin typeface="Helvetica Neue" panose="02000503000000020004" pitchFamily="2" charset="0"/>
              </a:rPr>
              <a:t> to Oslo.</a:t>
            </a:r>
          </a:p>
          <a:p>
            <a:pPr algn="l">
              <a:spcAft>
                <a:spcPts val="1500"/>
              </a:spcAft>
            </a:pPr>
            <a:r>
              <a:rPr lang="nb-NO" sz="5600" b="0" i="0" u="none" strike="noStrike" dirty="0" err="1">
                <a:solidFill>
                  <a:srgbClr val="000000"/>
                </a:solidFill>
                <a:effectLst/>
                <a:latin typeface="Helvetica Neue" panose="02000503000000020004" pitchFamily="2" charset="0"/>
              </a:rPr>
              <a:t>Please</a:t>
            </a:r>
            <a:r>
              <a:rPr lang="nb-NO" sz="5600" b="0" i="0" u="none" strike="noStrike" dirty="0">
                <a:solidFill>
                  <a:srgbClr val="000000"/>
                </a:solidFill>
                <a:effectLst/>
                <a:latin typeface="Helvetica Neue" panose="02000503000000020004" pitchFamily="2" charset="0"/>
              </a:rPr>
              <a:t> note </a:t>
            </a:r>
            <a:r>
              <a:rPr lang="nb-NO" sz="5600" b="0" i="0" u="none" strike="noStrike" dirty="0" err="1">
                <a:solidFill>
                  <a:srgbClr val="000000"/>
                </a:solidFill>
                <a:effectLst/>
                <a:latin typeface="Helvetica Neue" panose="02000503000000020004" pitchFamily="2" charset="0"/>
              </a:rPr>
              <a:t>that</a:t>
            </a:r>
            <a:r>
              <a:rPr lang="nb-NO" sz="5600" b="0" i="0" u="none" strike="noStrike" dirty="0">
                <a:solidFill>
                  <a:srgbClr val="000000"/>
                </a:solidFill>
                <a:effectLst/>
                <a:latin typeface="Helvetica Neue" panose="02000503000000020004" pitchFamily="2" charset="0"/>
              </a:rPr>
              <a:t> </a:t>
            </a:r>
            <a:r>
              <a:rPr lang="nb-NO" sz="5600" b="0" i="0" u="none" strike="noStrike" dirty="0" err="1">
                <a:solidFill>
                  <a:srgbClr val="000000"/>
                </a:solidFill>
                <a:effectLst/>
                <a:latin typeface="Helvetica Neue" panose="02000503000000020004" pitchFamily="2" charset="0"/>
              </a:rPr>
              <a:t>this</a:t>
            </a:r>
            <a:r>
              <a:rPr lang="nb-NO" sz="5600" b="0" i="0" u="none" strike="noStrike" dirty="0">
                <a:solidFill>
                  <a:srgbClr val="000000"/>
                </a:solidFill>
                <a:effectLst/>
                <a:latin typeface="Helvetica Neue" panose="02000503000000020004" pitchFamily="2" charset="0"/>
              </a:rPr>
              <a:t> is a </a:t>
            </a:r>
            <a:r>
              <a:rPr lang="nb-NO" sz="5600" b="0" i="0" u="none" strike="noStrike" dirty="0" err="1">
                <a:solidFill>
                  <a:srgbClr val="000000"/>
                </a:solidFill>
                <a:effectLst/>
                <a:latin typeface="Helvetica Neue" panose="02000503000000020004" pitchFamily="2" charset="0"/>
              </a:rPr>
              <a:t>practiced-based</a:t>
            </a:r>
            <a:r>
              <a:rPr lang="nb-NO" sz="5600" b="0" i="0" u="none" strike="noStrike" dirty="0">
                <a:solidFill>
                  <a:srgbClr val="000000"/>
                </a:solidFill>
                <a:effectLst/>
                <a:latin typeface="Helvetica Neue" panose="02000503000000020004" pitchFamily="2" charset="0"/>
              </a:rPr>
              <a:t> </a:t>
            </a:r>
            <a:r>
              <a:rPr lang="nb-NO" sz="5600" b="0" i="0" u="none" strike="noStrike" dirty="0" err="1">
                <a:solidFill>
                  <a:srgbClr val="000000"/>
                </a:solidFill>
                <a:effectLst/>
                <a:latin typeface="Helvetica Neue" panose="02000503000000020004" pitchFamily="2" charset="0"/>
              </a:rPr>
              <a:t>PhD</a:t>
            </a:r>
            <a:r>
              <a:rPr lang="nb-NO" sz="5600" b="0" i="0" u="none" strike="noStrike" dirty="0">
                <a:solidFill>
                  <a:srgbClr val="000000"/>
                </a:solidFill>
                <a:effectLst/>
                <a:latin typeface="Helvetica Neue" panose="02000503000000020004" pitchFamily="2" charset="0"/>
              </a:rPr>
              <a:t>, and </a:t>
            </a:r>
            <a:r>
              <a:rPr lang="nb-NO" sz="5600" b="0" i="0" u="none" strike="noStrike" dirty="0" err="1">
                <a:solidFill>
                  <a:srgbClr val="000000"/>
                </a:solidFill>
                <a:effectLst/>
                <a:latin typeface="Helvetica Neue" panose="02000503000000020004" pitchFamily="2" charset="0"/>
              </a:rPr>
              <a:t>that</a:t>
            </a:r>
            <a:r>
              <a:rPr lang="nb-NO" sz="5600" b="0" i="0" u="none" strike="noStrike" dirty="0">
                <a:solidFill>
                  <a:srgbClr val="000000"/>
                </a:solidFill>
                <a:effectLst/>
                <a:latin typeface="Helvetica Neue" panose="02000503000000020004" pitchFamily="2" charset="0"/>
              </a:rPr>
              <a:t> </a:t>
            </a:r>
            <a:r>
              <a:rPr lang="nb-NO" sz="5600" b="0" i="0" u="none" strike="noStrike" dirty="0" err="1">
                <a:solidFill>
                  <a:srgbClr val="000000"/>
                </a:solidFill>
                <a:effectLst/>
                <a:latin typeface="Helvetica Neue" panose="02000503000000020004" pitchFamily="2" charset="0"/>
              </a:rPr>
              <a:t>we</a:t>
            </a:r>
            <a:r>
              <a:rPr lang="nb-NO" sz="5600" b="0" i="0" u="none" strike="noStrike" dirty="0">
                <a:solidFill>
                  <a:srgbClr val="000000"/>
                </a:solidFill>
                <a:effectLst/>
                <a:latin typeface="Helvetica Neue" panose="02000503000000020004" pitchFamily="2" charset="0"/>
              </a:rPr>
              <a:t> </a:t>
            </a:r>
            <a:r>
              <a:rPr lang="nb-NO" sz="5600" b="0" i="0" u="none" strike="noStrike" dirty="0" err="1">
                <a:solidFill>
                  <a:srgbClr val="000000"/>
                </a:solidFill>
                <a:effectLst/>
                <a:latin typeface="Helvetica Neue" panose="02000503000000020004" pitchFamily="2" charset="0"/>
              </a:rPr>
              <a:t>are</a:t>
            </a:r>
            <a:r>
              <a:rPr lang="nb-NO" sz="5600" b="0" i="0" u="none" strike="noStrike" dirty="0">
                <a:solidFill>
                  <a:srgbClr val="000000"/>
                </a:solidFill>
                <a:effectLst/>
                <a:latin typeface="Helvetica Neue" panose="02000503000000020004" pitchFamily="2" charset="0"/>
              </a:rPr>
              <a:t> not </a:t>
            </a:r>
            <a:r>
              <a:rPr lang="nb-NO" sz="5600" b="0" i="0" u="none" strike="noStrike" dirty="0" err="1">
                <a:solidFill>
                  <a:srgbClr val="000000"/>
                </a:solidFill>
                <a:effectLst/>
                <a:latin typeface="Helvetica Neue" panose="02000503000000020004" pitchFamily="2" charset="0"/>
              </a:rPr>
              <a:t>considering</a:t>
            </a:r>
            <a:r>
              <a:rPr lang="nb-NO" sz="5600" b="0" i="0" u="none" strike="noStrike" dirty="0">
                <a:solidFill>
                  <a:srgbClr val="000000"/>
                </a:solidFill>
                <a:effectLst/>
                <a:latin typeface="Helvetica Neue" panose="02000503000000020004" pitchFamily="2" charset="0"/>
              </a:rPr>
              <a:t> </a:t>
            </a:r>
            <a:r>
              <a:rPr lang="nb-NO" sz="5600" b="0" i="0" u="none" strike="noStrike" dirty="0" err="1">
                <a:solidFill>
                  <a:srgbClr val="000000"/>
                </a:solidFill>
                <a:effectLst/>
                <a:latin typeface="Helvetica Neue" panose="02000503000000020004" pitchFamily="2" charset="0"/>
              </a:rPr>
              <a:t>candidates</a:t>
            </a:r>
            <a:r>
              <a:rPr lang="nb-NO" sz="5600" b="0" i="0" u="none" strike="noStrike" dirty="0">
                <a:solidFill>
                  <a:srgbClr val="000000"/>
                </a:solidFill>
                <a:effectLst/>
                <a:latin typeface="Helvetica Neue" panose="02000503000000020004" pitchFamily="2" charset="0"/>
              </a:rPr>
              <a:t> </a:t>
            </a:r>
            <a:r>
              <a:rPr lang="nb-NO" sz="5600" b="0" i="0" u="none" strike="noStrike" dirty="0" err="1">
                <a:solidFill>
                  <a:srgbClr val="000000"/>
                </a:solidFill>
                <a:effectLst/>
                <a:latin typeface="Helvetica Neue" panose="02000503000000020004" pitchFamily="2" charset="0"/>
              </a:rPr>
              <a:t>whose</a:t>
            </a:r>
            <a:r>
              <a:rPr lang="nb-NO" sz="5600" b="0" i="0" u="none" strike="noStrike" dirty="0">
                <a:solidFill>
                  <a:srgbClr val="000000"/>
                </a:solidFill>
                <a:effectLst/>
                <a:latin typeface="Helvetica Neue" panose="02000503000000020004" pitchFamily="2" charset="0"/>
              </a:rPr>
              <a:t> </a:t>
            </a:r>
            <a:r>
              <a:rPr lang="nb-NO" sz="5600" b="0" i="0" u="none" strike="noStrike" dirty="0" err="1">
                <a:solidFill>
                  <a:srgbClr val="000000"/>
                </a:solidFill>
                <a:effectLst/>
                <a:latin typeface="Helvetica Neue" panose="02000503000000020004" pitchFamily="2" charset="0"/>
              </a:rPr>
              <a:t>primary</a:t>
            </a:r>
            <a:r>
              <a:rPr lang="nb-NO" sz="5600" b="0" i="0" u="none" strike="noStrike" dirty="0">
                <a:solidFill>
                  <a:srgbClr val="000000"/>
                </a:solidFill>
                <a:effectLst/>
                <a:latin typeface="Helvetica Neue" panose="02000503000000020004" pitchFamily="2" charset="0"/>
              </a:rPr>
              <a:t> </a:t>
            </a:r>
            <a:r>
              <a:rPr lang="nb-NO" sz="5600" b="0" i="0" u="none" strike="noStrike" dirty="0" err="1">
                <a:solidFill>
                  <a:srgbClr val="000000"/>
                </a:solidFill>
                <a:effectLst/>
                <a:latin typeface="Helvetica Neue" panose="02000503000000020004" pitchFamily="2" charset="0"/>
              </a:rPr>
              <a:t>focus</a:t>
            </a:r>
            <a:r>
              <a:rPr lang="nb-NO" sz="5600" b="0" i="0" u="none" strike="noStrike" dirty="0">
                <a:solidFill>
                  <a:srgbClr val="000000"/>
                </a:solidFill>
                <a:effectLst/>
                <a:latin typeface="Helvetica Neue" panose="02000503000000020004" pitchFamily="2" charset="0"/>
              </a:rPr>
              <a:t> is art </a:t>
            </a:r>
            <a:r>
              <a:rPr lang="nb-NO" sz="5600" b="0" i="0" u="none" strike="noStrike" dirty="0" err="1">
                <a:solidFill>
                  <a:srgbClr val="000000"/>
                </a:solidFill>
                <a:effectLst/>
                <a:latin typeface="Helvetica Neue" panose="02000503000000020004" pitchFamily="2" charset="0"/>
              </a:rPr>
              <a:t>history</a:t>
            </a:r>
            <a:r>
              <a:rPr lang="nb-NO" sz="5600" b="0" i="0" u="none" strike="noStrike" dirty="0">
                <a:solidFill>
                  <a:srgbClr val="000000"/>
                </a:solidFill>
                <a:effectLst/>
                <a:latin typeface="Helvetica Neue" panose="02000503000000020004" pitchFamily="2" charset="0"/>
              </a:rPr>
              <a:t>, </a:t>
            </a:r>
            <a:r>
              <a:rPr lang="nb-NO" sz="5600" b="0" i="0" u="none" strike="noStrike" dirty="0" err="1">
                <a:solidFill>
                  <a:srgbClr val="000000"/>
                </a:solidFill>
                <a:effectLst/>
                <a:latin typeface="Helvetica Neue" panose="02000503000000020004" pitchFamily="2" charset="0"/>
              </a:rPr>
              <a:t>theory</a:t>
            </a:r>
            <a:r>
              <a:rPr lang="nb-NO" sz="5600" b="0" i="0" u="none" strike="noStrike" dirty="0">
                <a:solidFill>
                  <a:srgbClr val="000000"/>
                </a:solidFill>
                <a:effectLst/>
                <a:latin typeface="Helvetica Neue" panose="02000503000000020004" pitchFamily="2" charset="0"/>
              </a:rPr>
              <a:t>, or </a:t>
            </a:r>
            <a:r>
              <a:rPr lang="nb-NO" sz="5600" b="0" i="0" u="none" strike="noStrike" dirty="0" err="1">
                <a:solidFill>
                  <a:srgbClr val="000000"/>
                </a:solidFill>
                <a:effectLst/>
                <a:latin typeface="Helvetica Neue" panose="02000503000000020004" pitchFamily="2" charset="0"/>
              </a:rPr>
              <a:t>curatorial</a:t>
            </a:r>
            <a:r>
              <a:rPr lang="nb-NO" sz="5600" b="0" i="0" u="none" strike="noStrike" dirty="0">
                <a:solidFill>
                  <a:srgbClr val="000000"/>
                </a:solidFill>
                <a:effectLst/>
                <a:latin typeface="Helvetica Neue" panose="02000503000000020004" pitchFamily="2" charset="0"/>
              </a:rPr>
              <a:t> </a:t>
            </a:r>
            <a:r>
              <a:rPr lang="nb-NO" sz="5600" b="0" i="0" u="none" strike="noStrike" dirty="0" err="1">
                <a:solidFill>
                  <a:srgbClr val="000000"/>
                </a:solidFill>
                <a:effectLst/>
                <a:latin typeface="Helvetica Neue" panose="02000503000000020004" pitchFamily="2" charset="0"/>
              </a:rPr>
              <a:t>practice</a:t>
            </a:r>
            <a:r>
              <a:rPr lang="nb-NO" sz="5600" b="0" i="0" u="none" strike="noStrike" dirty="0">
                <a:solidFill>
                  <a:srgbClr val="000000"/>
                </a:solidFill>
                <a:effectLst/>
                <a:latin typeface="Helvetica Neue" panose="02000503000000020004" pitchFamily="2" charset="0"/>
              </a:rPr>
              <a:t>. </a:t>
            </a:r>
          </a:p>
          <a:p>
            <a:pPr defTabSz="291591">
              <a:lnSpc>
                <a:spcPct val="100000"/>
              </a:lnSpc>
              <a:buSzTx/>
              <a:buFontTx/>
              <a:buNone/>
              <a:defRPr sz="2132">
                <a:solidFill>
                  <a:srgbClr val="000000"/>
                </a:solidFill>
              </a:defRPr>
            </a:pPr>
            <a:endParaRPr dirty="0"/>
          </a:p>
        </p:txBody>
      </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3" name="Plassholder for bunntekst 2"/>
          <p:cNvSpPr txBox="1"/>
          <p:nvPr/>
        </p:nvSpPr>
        <p:spPr>
          <a:xfrm>
            <a:off x="6667200" y="9155752"/>
            <a:ext cx="5687361" cy="1478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sz="1100">
                <a:solidFill>
                  <a:srgbClr val="00AF3F"/>
                </a:solidFill>
              </a:defRPr>
            </a:lvl1pPr>
          </a:lstStyle>
          <a:p>
            <a:r>
              <a:t>Oslo National Academy of the Arts</a:t>
            </a:r>
          </a:p>
        </p:txBody>
      </p:sp>
      <p:sp>
        <p:nvSpPr>
          <p:cNvPr id="844" name="Tittel 1"/>
          <p:cNvSpPr txBox="1">
            <a:spLocks noGrp="1"/>
          </p:cNvSpPr>
          <p:nvPr>
            <p:ph type="title"/>
          </p:nvPr>
        </p:nvSpPr>
        <p:spPr>
          <a:prstGeom prst="rect">
            <a:avLst/>
          </a:prstGeom>
        </p:spPr>
        <p:txBody>
          <a:bodyPr/>
          <a:lstStyle>
            <a:lvl1pPr>
              <a:defRPr>
                <a:solidFill>
                  <a:schemeClr val="accent4"/>
                </a:solidFill>
              </a:defRPr>
            </a:lvl1pPr>
          </a:lstStyle>
          <a:p>
            <a:r>
              <a:t>Position as artistic PhD fellow at the Department of Art and Craft</a:t>
            </a:r>
          </a:p>
        </p:txBody>
      </p:sp>
      <p:sp>
        <p:nvSpPr>
          <p:cNvPr id="845" name="Plassholder for lysbildenummer 3"/>
          <p:cNvSpPr txBox="1">
            <a:spLocks noGrp="1"/>
          </p:cNvSpPr>
          <p:nvPr>
            <p:ph type="sldNum" sz="quarter" idx="2"/>
          </p:nvPr>
        </p:nvSpPr>
        <p:spPr>
          <a:xfrm>
            <a:off x="6150719" y="9155752"/>
            <a:ext cx="168090" cy="14783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16</a:t>
            </a:fld>
            <a:endParaRPr/>
          </a:p>
        </p:txBody>
      </p:sp>
      <p:sp>
        <p:nvSpPr>
          <p:cNvPr id="846" name="Plassholder for innhold 4"/>
          <p:cNvSpPr txBox="1">
            <a:spLocks noGrp="1"/>
          </p:cNvSpPr>
          <p:nvPr>
            <p:ph type="body" idx="1"/>
          </p:nvPr>
        </p:nvSpPr>
        <p:spPr>
          <a:xfrm>
            <a:off x="640897" y="1570089"/>
            <a:ext cx="11689886" cy="7210205"/>
          </a:xfrm>
          <a:prstGeom prst="rect">
            <a:avLst/>
          </a:prstGeom>
        </p:spPr>
        <p:txBody>
          <a:bodyPr>
            <a:normAutofit fontScale="32500" lnSpcReduction="20000"/>
          </a:bodyPr>
          <a:lstStyle/>
          <a:p>
            <a:pPr algn="l">
              <a:spcAft>
                <a:spcPts val="1500"/>
              </a:spcAft>
            </a:pPr>
            <a:r>
              <a:rPr lang="nb-NO" sz="4500" b="0" i="0" u="none" strike="noStrike" dirty="0">
                <a:solidFill>
                  <a:srgbClr val="000000"/>
                </a:solidFill>
                <a:effectLst/>
                <a:latin typeface="Helvetica Neue" panose="02000503000000020004" pitchFamily="2" charset="0"/>
              </a:rPr>
              <a:t>For 2025, </a:t>
            </a:r>
            <a:r>
              <a:rPr lang="nb-NO" sz="4500" b="0" i="0" u="none" strike="noStrike" dirty="0" err="1">
                <a:solidFill>
                  <a:srgbClr val="000000"/>
                </a:solidFill>
                <a:effectLst/>
                <a:latin typeface="Helvetica Neue" panose="02000503000000020004" pitchFamily="2" charset="0"/>
              </a:rPr>
              <a:t>there</a:t>
            </a:r>
            <a:r>
              <a:rPr lang="nb-NO" sz="4500" b="0" i="0" u="none" strike="noStrike" dirty="0">
                <a:solidFill>
                  <a:srgbClr val="000000"/>
                </a:solidFill>
                <a:effectLst/>
                <a:latin typeface="Helvetica Neue" panose="02000503000000020004" pitchFamily="2" charset="0"/>
              </a:rPr>
              <a:t> is a </a:t>
            </a:r>
            <a:r>
              <a:rPr lang="nb-NO" sz="4500" b="0" i="0" u="none" strike="noStrike" dirty="0" err="1">
                <a:solidFill>
                  <a:srgbClr val="000000"/>
                </a:solidFill>
                <a:effectLst/>
                <a:latin typeface="Helvetica Neue" panose="02000503000000020004" pitchFamily="2" charset="0"/>
              </a:rPr>
              <a:t>vacancy</a:t>
            </a:r>
            <a:r>
              <a:rPr lang="nb-NO" sz="4500" b="0" i="0" u="none" strike="noStrike" dirty="0">
                <a:solidFill>
                  <a:srgbClr val="000000"/>
                </a:solidFill>
                <a:effectLst/>
                <a:latin typeface="Helvetica Neue" panose="02000503000000020004" pitchFamily="2" charset="0"/>
              </a:rPr>
              <a:t> for a </a:t>
            </a:r>
            <a:r>
              <a:rPr lang="nb-NO" sz="4500" b="0" i="0" u="none" strike="noStrike" dirty="0" err="1">
                <a:solidFill>
                  <a:srgbClr val="000000"/>
                </a:solidFill>
                <a:effectLst/>
                <a:latin typeface="Helvetica Neue" panose="02000503000000020004" pitchFamily="2" charset="0"/>
              </a:rPr>
              <a:t>PhD</a:t>
            </a:r>
            <a:r>
              <a:rPr lang="nb-NO" sz="4500" b="0" i="0" u="none" strike="noStrike" dirty="0">
                <a:solidFill>
                  <a:srgbClr val="000000"/>
                </a:solidFill>
                <a:effectLst/>
                <a:latin typeface="Helvetica Neue" panose="02000503000000020004" pitchFamily="2" charset="0"/>
              </a:rPr>
              <a:t> </a:t>
            </a:r>
            <a:r>
              <a:rPr lang="nb-NO" sz="4500" b="0" i="0" u="none" strike="noStrike" dirty="0" err="1">
                <a:solidFill>
                  <a:srgbClr val="000000"/>
                </a:solidFill>
                <a:effectLst/>
                <a:latin typeface="Helvetica Neue" panose="02000503000000020004" pitchFamily="2" charset="0"/>
              </a:rPr>
              <a:t>scholarship</a:t>
            </a:r>
            <a:r>
              <a:rPr lang="nb-NO" sz="4500" b="0" i="0" u="none" strike="noStrike" dirty="0">
                <a:solidFill>
                  <a:srgbClr val="000000"/>
                </a:solidFill>
                <a:effectLst/>
                <a:latin typeface="Helvetica Neue" panose="02000503000000020004" pitchFamily="2" charset="0"/>
              </a:rPr>
              <a:t> </a:t>
            </a:r>
            <a:r>
              <a:rPr lang="nb-NO" sz="4500" b="0" i="0" u="none" strike="noStrike" dirty="0" err="1">
                <a:solidFill>
                  <a:srgbClr val="000000"/>
                </a:solidFill>
                <a:effectLst/>
                <a:latin typeface="Helvetica Neue" panose="02000503000000020004" pitchFamily="2" charset="0"/>
              </a:rPr>
              <a:t>within</a:t>
            </a:r>
            <a:r>
              <a:rPr lang="nb-NO" sz="4500" b="0" i="0" u="none" strike="noStrike" dirty="0">
                <a:solidFill>
                  <a:srgbClr val="000000"/>
                </a:solidFill>
                <a:effectLst/>
                <a:latin typeface="Helvetica Neue" panose="02000503000000020004" pitchFamily="2" charset="0"/>
              </a:rPr>
              <a:t> Metal and Art </a:t>
            </a:r>
            <a:r>
              <a:rPr lang="nb-NO" sz="4500" b="0" i="0" u="none" strike="noStrike" dirty="0" err="1">
                <a:solidFill>
                  <a:srgbClr val="000000"/>
                </a:solidFill>
                <a:effectLst/>
                <a:latin typeface="Helvetica Neue" panose="02000503000000020004" pitchFamily="2" charset="0"/>
              </a:rPr>
              <a:t>Jewellery</a:t>
            </a:r>
            <a:r>
              <a:rPr lang="nb-NO" sz="4500" b="0" i="0" u="none" strike="noStrike" dirty="0">
                <a:solidFill>
                  <a:srgbClr val="000000"/>
                </a:solidFill>
                <a:effectLst/>
                <a:latin typeface="Helvetica Neue" panose="02000503000000020004" pitchFamily="2" charset="0"/>
              </a:rPr>
              <a:t> at </a:t>
            </a:r>
            <a:r>
              <a:rPr lang="nb-NO" sz="4500" b="0" i="0" u="none" strike="noStrike" dirty="0" err="1">
                <a:solidFill>
                  <a:srgbClr val="000000"/>
                </a:solidFill>
                <a:effectLst/>
                <a:latin typeface="Helvetica Neue" panose="02000503000000020004" pitchFamily="2" charset="0"/>
              </a:rPr>
              <a:t>the</a:t>
            </a:r>
            <a:r>
              <a:rPr lang="nb-NO" sz="4500" b="0" i="0" u="none" strike="noStrike" dirty="0">
                <a:solidFill>
                  <a:srgbClr val="000000"/>
                </a:solidFill>
                <a:effectLst/>
                <a:latin typeface="Helvetica Neue" panose="02000503000000020004" pitchFamily="2" charset="0"/>
              </a:rPr>
              <a:t> Art and Craft </a:t>
            </a:r>
            <a:r>
              <a:rPr lang="nb-NO" sz="4500" b="0" i="0" u="none" strike="noStrike" dirty="0" err="1">
                <a:solidFill>
                  <a:srgbClr val="000000"/>
                </a:solidFill>
                <a:effectLst/>
                <a:latin typeface="Helvetica Neue" panose="02000503000000020004" pitchFamily="2" charset="0"/>
              </a:rPr>
              <a:t>department</a:t>
            </a:r>
            <a:r>
              <a:rPr lang="nb-NO" sz="4500" b="0" i="0" u="none" strike="noStrike" dirty="0">
                <a:solidFill>
                  <a:srgbClr val="000000"/>
                </a:solidFill>
                <a:effectLst/>
                <a:latin typeface="Helvetica Neue" panose="02000503000000020004" pitchFamily="2" charset="0"/>
              </a:rPr>
              <a:t>.</a:t>
            </a:r>
          </a:p>
          <a:p>
            <a:pPr algn="l">
              <a:spcAft>
                <a:spcPts val="1500"/>
              </a:spcAft>
            </a:pPr>
            <a:r>
              <a:rPr lang="nb-NO" sz="4500" b="0" i="0" u="none" strike="noStrike" dirty="0">
                <a:solidFill>
                  <a:srgbClr val="000000"/>
                </a:solidFill>
                <a:effectLst/>
                <a:latin typeface="Helvetica Neue" panose="02000503000000020004" pitchFamily="2" charset="0"/>
              </a:rPr>
              <a:t>The Art and Craft Department at </a:t>
            </a:r>
            <a:r>
              <a:rPr lang="nb-NO" sz="4500" b="0" i="0" u="none" strike="noStrike" dirty="0" err="1">
                <a:solidFill>
                  <a:srgbClr val="000000"/>
                </a:solidFill>
                <a:effectLst/>
                <a:latin typeface="Helvetica Neue" panose="02000503000000020004" pitchFamily="2" charset="0"/>
              </a:rPr>
              <a:t>the</a:t>
            </a:r>
            <a:r>
              <a:rPr lang="nb-NO" sz="4500" b="0" i="0" u="none" strike="noStrike" dirty="0">
                <a:solidFill>
                  <a:srgbClr val="000000"/>
                </a:solidFill>
                <a:effectLst/>
                <a:latin typeface="Helvetica Neue" panose="02000503000000020004" pitchFamily="2" charset="0"/>
              </a:rPr>
              <a:t> Oslo National </a:t>
            </a:r>
            <a:r>
              <a:rPr lang="nb-NO" sz="4500" b="0" i="0" u="none" strike="noStrike" dirty="0" err="1">
                <a:solidFill>
                  <a:srgbClr val="000000"/>
                </a:solidFill>
                <a:effectLst/>
                <a:latin typeface="Helvetica Neue" panose="02000503000000020004" pitchFamily="2" charset="0"/>
              </a:rPr>
              <a:t>Academy</a:t>
            </a:r>
            <a:r>
              <a:rPr lang="nb-NO" sz="4500" b="0" i="0" u="none" strike="noStrike" dirty="0">
                <a:solidFill>
                  <a:srgbClr val="000000"/>
                </a:solidFill>
                <a:effectLst/>
                <a:latin typeface="Helvetica Neue" panose="02000503000000020004" pitchFamily="2" charset="0"/>
              </a:rPr>
              <a:t> </a:t>
            </a:r>
            <a:r>
              <a:rPr lang="nb-NO" sz="4500" b="0" i="0" u="none" strike="noStrike" dirty="0" err="1">
                <a:solidFill>
                  <a:srgbClr val="000000"/>
                </a:solidFill>
                <a:effectLst/>
                <a:latin typeface="Helvetica Neue" panose="02000503000000020004" pitchFamily="2" charset="0"/>
              </a:rPr>
              <a:t>of</a:t>
            </a:r>
            <a:r>
              <a:rPr lang="nb-NO" sz="4500" b="0" i="0" u="none" strike="noStrike" dirty="0">
                <a:solidFill>
                  <a:srgbClr val="000000"/>
                </a:solidFill>
                <a:effectLst/>
                <a:latin typeface="Helvetica Neue" panose="02000503000000020004" pitchFamily="2" charset="0"/>
              </a:rPr>
              <a:t> </a:t>
            </a:r>
            <a:r>
              <a:rPr lang="nb-NO" sz="4500" b="0" i="0" u="none" strike="noStrike" dirty="0" err="1">
                <a:solidFill>
                  <a:srgbClr val="000000"/>
                </a:solidFill>
                <a:effectLst/>
                <a:latin typeface="Helvetica Neue" panose="02000503000000020004" pitchFamily="2" charset="0"/>
              </a:rPr>
              <a:t>the</a:t>
            </a:r>
            <a:r>
              <a:rPr lang="nb-NO" sz="4500" b="0" i="0" u="none" strike="noStrike" dirty="0">
                <a:solidFill>
                  <a:srgbClr val="000000"/>
                </a:solidFill>
                <a:effectLst/>
                <a:latin typeface="Helvetica Neue" panose="02000503000000020004" pitchFamily="2" charset="0"/>
              </a:rPr>
              <a:t> Arts is </a:t>
            </a:r>
            <a:r>
              <a:rPr lang="nb-NO" sz="4500" b="0" i="0" u="none" strike="noStrike" dirty="0" err="1">
                <a:solidFill>
                  <a:srgbClr val="000000"/>
                </a:solidFill>
                <a:effectLst/>
                <a:latin typeface="Helvetica Neue" panose="02000503000000020004" pitchFamily="2" charset="0"/>
              </a:rPr>
              <a:t>announcing</a:t>
            </a:r>
            <a:r>
              <a:rPr lang="nb-NO" sz="4500" b="0" i="0" u="none" strike="noStrike" dirty="0">
                <a:solidFill>
                  <a:srgbClr val="000000"/>
                </a:solidFill>
                <a:effectLst/>
                <a:latin typeface="Helvetica Neue" panose="02000503000000020004" pitchFamily="2" charset="0"/>
              </a:rPr>
              <a:t> a </a:t>
            </a:r>
            <a:r>
              <a:rPr lang="nb-NO" sz="4500" b="0" i="0" u="none" strike="noStrike" dirty="0" err="1">
                <a:solidFill>
                  <a:srgbClr val="000000"/>
                </a:solidFill>
                <a:effectLst/>
                <a:latin typeface="Helvetica Neue" panose="02000503000000020004" pitchFamily="2" charset="0"/>
              </a:rPr>
              <a:t>PhD</a:t>
            </a:r>
            <a:r>
              <a:rPr lang="nb-NO" sz="4500" b="0" i="0" u="none" strike="noStrike" dirty="0">
                <a:solidFill>
                  <a:srgbClr val="000000"/>
                </a:solidFill>
                <a:effectLst/>
                <a:latin typeface="Helvetica Neue" panose="02000503000000020004" pitchFamily="2" charset="0"/>
              </a:rPr>
              <a:t> </a:t>
            </a:r>
            <a:r>
              <a:rPr lang="nb-NO" sz="4500" b="0" i="0" u="none" strike="noStrike" dirty="0" err="1">
                <a:solidFill>
                  <a:srgbClr val="000000"/>
                </a:solidFill>
                <a:effectLst/>
                <a:latin typeface="Helvetica Neue" panose="02000503000000020004" pitchFamily="2" charset="0"/>
              </a:rPr>
              <a:t>position</a:t>
            </a:r>
            <a:r>
              <a:rPr lang="nb-NO" sz="4500" b="0" i="0" u="none" strike="noStrike" dirty="0">
                <a:solidFill>
                  <a:srgbClr val="000000"/>
                </a:solidFill>
                <a:effectLst/>
                <a:latin typeface="Helvetica Neue" panose="02000503000000020004" pitchFamily="2" charset="0"/>
              </a:rPr>
              <a:t> </a:t>
            </a:r>
            <a:r>
              <a:rPr lang="nb-NO" sz="4500" b="0" i="0" u="none" strike="noStrike" dirty="0" err="1">
                <a:solidFill>
                  <a:srgbClr val="000000"/>
                </a:solidFill>
                <a:effectLst/>
                <a:latin typeface="Helvetica Neue" panose="02000503000000020004" pitchFamily="2" charset="0"/>
              </a:rPr>
              <a:t>focused</a:t>
            </a:r>
            <a:r>
              <a:rPr lang="nb-NO" sz="4500" b="0" i="0" u="none" strike="noStrike" dirty="0">
                <a:solidFill>
                  <a:srgbClr val="000000"/>
                </a:solidFill>
                <a:effectLst/>
                <a:latin typeface="Helvetica Neue" panose="02000503000000020004" pitchFamily="2" charset="0"/>
              </a:rPr>
              <a:t> </a:t>
            </a:r>
            <a:r>
              <a:rPr lang="nb-NO" sz="4500" b="0" i="0" u="none" strike="noStrike" dirty="0" err="1">
                <a:solidFill>
                  <a:srgbClr val="000000"/>
                </a:solidFill>
                <a:effectLst/>
                <a:latin typeface="Helvetica Neue" panose="02000503000000020004" pitchFamily="2" charset="0"/>
              </a:rPr>
              <a:t>on</a:t>
            </a:r>
            <a:r>
              <a:rPr lang="nb-NO" sz="4500" b="0" i="0" u="none" strike="noStrike" dirty="0">
                <a:solidFill>
                  <a:srgbClr val="000000"/>
                </a:solidFill>
                <a:effectLst/>
                <a:latin typeface="Helvetica Neue" panose="02000503000000020004" pitchFamily="2" charset="0"/>
              </a:rPr>
              <a:t> </a:t>
            </a:r>
            <a:r>
              <a:rPr lang="nb-NO" sz="4500" b="0" i="0" u="none" strike="noStrike" dirty="0" err="1">
                <a:solidFill>
                  <a:srgbClr val="000000"/>
                </a:solidFill>
                <a:effectLst/>
                <a:latin typeface="Helvetica Neue" panose="02000503000000020004" pitchFamily="2" charset="0"/>
              </a:rPr>
              <a:t>the</a:t>
            </a:r>
            <a:r>
              <a:rPr lang="nb-NO" sz="4500" b="0" i="0" u="none" strike="noStrike" dirty="0">
                <a:solidFill>
                  <a:srgbClr val="000000"/>
                </a:solidFill>
                <a:effectLst/>
                <a:latin typeface="Helvetica Neue" panose="02000503000000020004" pitchFamily="2" charset="0"/>
              </a:rPr>
              <a:t> </a:t>
            </a:r>
            <a:r>
              <a:rPr lang="nb-NO" sz="4500" b="0" i="0" u="none" strike="noStrike" dirty="0" err="1">
                <a:solidFill>
                  <a:srgbClr val="000000"/>
                </a:solidFill>
                <a:effectLst/>
                <a:latin typeface="Helvetica Neue" panose="02000503000000020004" pitchFamily="2" charset="0"/>
              </a:rPr>
              <a:t>subject</a:t>
            </a:r>
            <a:r>
              <a:rPr lang="nb-NO" sz="4500" b="0" i="0" u="none" strike="noStrike" dirty="0">
                <a:solidFill>
                  <a:srgbClr val="000000"/>
                </a:solidFill>
                <a:effectLst/>
                <a:latin typeface="Helvetica Neue" panose="02000503000000020004" pitchFamily="2" charset="0"/>
              </a:rPr>
              <a:t> area </a:t>
            </a:r>
            <a:r>
              <a:rPr lang="nb-NO" sz="4500" b="0" i="0" u="none" strike="noStrike" dirty="0" err="1">
                <a:solidFill>
                  <a:srgbClr val="000000"/>
                </a:solidFill>
                <a:effectLst/>
                <a:latin typeface="Helvetica Neue" panose="02000503000000020004" pitchFamily="2" charset="0"/>
              </a:rPr>
              <a:t>of</a:t>
            </a:r>
            <a:r>
              <a:rPr lang="nb-NO" sz="4500" b="0" i="0" u="none" strike="noStrike" dirty="0">
                <a:solidFill>
                  <a:srgbClr val="000000"/>
                </a:solidFill>
                <a:effectLst/>
                <a:latin typeface="Helvetica Neue" panose="02000503000000020004" pitchFamily="2" charset="0"/>
              </a:rPr>
              <a:t> Metal and Art </a:t>
            </a:r>
            <a:r>
              <a:rPr lang="nb-NO" sz="4500" b="0" i="0" u="none" strike="noStrike" dirty="0" err="1">
                <a:solidFill>
                  <a:srgbClr val="000000"/>
                </a:solidFill>
                <a:effectLst/>
                <a:latin typeface="Helvetica Neue" panose="02000503000000020004" pitchFamily="2" charset="0"/>
              </a:rPr>
              <a:t>Jewellery</a:t>
            </a:r>
            <a:r>
              <a:rPr lang="nb-NO" sz="4500" b="0" i="0" u="none" strike="noStrike" dirty="0">
                <a:solidFill>
                  <a:srgbClr val="000000"/>
                </a:solidFill>
                <a:effectLst/>
                <a:latin typeface="Helvetica Neue" panose="02000503000000020004" pitchFamily="2" charset="0"/>
              </a:rPr>
              <a:t> at </a:t>
            </a:r>
            <a:r>
              <a:rPr lang="nb-NO" sz="4500" b="0" i="0" u="none" strike="noStrike" dirty="0" err="1">
                <a:solidFill>
                  <a:srgbClr val="000000"/>
                </a:solidFill>
                <a:effectLst/>
                <a:latin typeface="Helvetica Neue" panose="02000503000000020004" pitchFamily="2" charset="0"/>
              </a:rPr>
              <a:t>the</a:t>
            </a:r>
            <a:r>
              <a:rPr lang="nb-NO" sz="4500" b="0" i="0" u="none" strike="noStrike" dirty="0">
                <a:solidFill>
                  <a:srgbClr val="000000"/>
                </a:solidFill>
                <a:effectLst/>
                <a:latin typeface="Helvetica Neue" panose="02000503000000020004" pitchFamily="2" charset="0"/>
              </a:rPr>
              <a:t> Kunsthøgskolen in Oslo.</a:t>
            </a:r>
          </a:p>
          <a:p>
            <a:pPr algn="l">
              <a:spcAft>
                <a:spcPts val="1500"/>
              </a:spcAft>
            </a:pPr>
            <a:r>
              <a:rPr lang="nb-NO" sz="4500" b="0" i="0" u="none" strike="noStrike" dirty="0" err="1">
                <a:solidFill>
                  <a:srgbClr val="000000"/>
                </a:solidFill>
                <a:effectLst/>
                <a:latin typeface="Helvetica Neue" panose="02000503000000020004" pitchFamily="2" charset="0"/>
              </a:rPr>
              <a:t>We</a:t>
            </a:r>
            <a:r>
              <a:rPr lang="nb-NO" sz="4500" b="0" i="0" u="none" strike="noStrike" dirty="0">
                <a:solidFill>
                  <a:srgbClr val="000000"/>
                </a:solidFill>
                <a:effectLst/>
                <a:latin typeface="Helvetica Neue" panose="02000503000000020004" pitchFamily="2" charset="0"/>
              </a:rPr>
              <a:t> </a:t>
            </a:r>
            <a:r>
              <a:rPr lang="nb-NO" sz="4500" b="0" i="0" u="none" strike="noStrike" dirty="0" err="1">
                <a:solidFill>
                  <a:srgbClr val="000000"/>
                </a:solidFill>
                <a:effectLst/>
                <a:latin typeface="Helvetica Neue" panose="02000503000000020004" pitchFamily="2" charset="0"/>
              </a:rPr>
              <a:t>are</a:t>
            </a:r>
            <a:r>
              <a:rPr lang="nb-NO" sz="4500" b="0" i="0" u="none" strike="noStrike" dirty="0">
                <a:solidFill>
                  <a:srgbClr val="000000"/>
                </a:solidFill>
                <a:effectLst/>
                <a:latin typeface="Helvetica Neue" panose="02000503000000020004" pitchFamily="2" charset="0"/>
              </a:rPr>
              <a:t> </a:t>
            </a:r>
            <a:r>
              <a:rPr lang="nb-NO" sz="4500" b="0" i="0" u="none" strike="noStrike" dirty="0" err="1">
                <a:solidFill>
                  <a:srgbClr val="000000"/>
                </a:solidFill>
                <a:effectLst/>
                <a:latin typeface="Helvetica Neue" panose="02000503000000020004" pitchFamily="2" charset="0"/>
              </a:rPr>
              <a:t>seeking</a:t>
            </a:r>
            <a:r>
              <a:rPr lang="nb-NO" sz="4500" b="0" i="0" u="none" strike="noStrike" dirty="0">
                <a:solidFill>
                  <a:srgbClr val="000000"/>
                </a:solidFill>
                <a:effectLst/>
                <a:latin typeface="Helvetica Neue" panose="02000503000000020004" pitchFamily="2" charset="0"/>
              </a:rPr>
              <a:t> a </a:t>
            </a:r>
            <a:r>
              <a:rPr lang="nb-NO" sz="4500" b="0" i="0" u="none" strike="noStrike" dirty="0" err="1">
                <a:solidFill>
                  <a:srgbClr val="000000"/>
                </a:solidFill>
                <a:effectLst/>
                <a:latin typeface="Helvetica Neue" panose="02000503000000020004" pitchFamily="2" charset="0"/>
              </a:rPr>
              <a:t>PhD</a:t>
            </a:r>
            <a:r>
              <a:rPr lang="nb-NO" sz="4500" b="0" i="0" u="none" strike="noStrike" dirty="0">
                <a:solidFill>
                  <a:srgbClr val="000000"/>
                </a:solidFill>
                <a:effectLst/>
                <a:latin typeface="Helvetica Neue" panose="02000503000000020004" pitchFamily="2" charset="0"/>
              </a:rPr>
              <a:t> </a:t>
            </a:r>
            <a:r>
              <a:rPr lang="nb-NO" sz="4500" b="0" i="0" u="none" strike="noStrike" dirty="0" err="1">
                <a:solidFill>
                  <a:srgbClr val="000000"/>
                </a:solidFill>
                <a:effectLst/>
                <a:latin typeface="Helvetica Neue" panose="02000503000000020004" pitchFamily="2" charset="0"/>
              </a:rPr>
              <a:t>candidate</a:t>
            </a:r>
            <a:r>
              <a:rPr lang="nb-NO" sz="4500" b="0" i="0" u="none" strike="noStrike" dirty="0">
                <a:solidFill>
                  <a:srgbClr val="000000"/>
                </a:solidFill>
                <a:effectLst/>
                <a:latin typeface="Helvetica Neue" panose="02000503000000020004" pitchFamily="2" charset="0"/>
              </a:rPr>
              <a:t> </a:t>
            </a:r>
            <a:r>
              <a:rPr lang="nb-NO" sz="4500" b="0" i="0" u="none" strike="noStrike" dirty="0" err="1">
                <a:solidFill>
                  <a:srgbClr val="000000"/>
                </a:solidFill>
                <a:effectLst/>
                <a:latin typeface="Helvetica Neue" panose="02000503000000020004" pitchFamily="2" charset="0"/>
              </a:rPr>
              <a:t>who</a:t>
            </a:r>
            <a:r>
              <a:rPr lang="nb-NO" sz="4500" b="0" i="0" u="none" strike="noStrike" dirty="0">
                <a:solidFill>
                  <a:srgbClr val="000000"/>
                </a:solidFill>
                <a:effectLst/>
                <a:latin typeface="Helvetica Neue" panose="02000503000000020004" pitchFamily="2" charset="0"/>
              </a:rPr>
              <a:t> </a:t>
            </a:r>
            <a:r>
              <a:rPr lang="nb-NO" sz="4500" b="0" i="0" u="none" strike="noStrike" dirty="0" err="1">
                <a:solidFill>
                  <a:srgbClr val="000000"/>
                </a:solidFill>
                <a:effectLst/>
                <a:latin typeface="Helvetica Neue" panose="02000503000000020004" pitchFamily="2" charset="0"/>
              </a:rPr>
              <a:t>can</a:t>
            </a:r>
            <a:r>
              <a:rPr lang="nb-NO" sz="4500" b="0" i="0" u="none" strike="noStrike" dirty="0">
                <a:solidFill>
                  <a:srgbClr val="000000"/>
                </a:solidFill>
                <a:effectLst/>
                <a:latin typeface="Helvetica Neue" panose="02000503000000020004" pitchFamily="2" charset="0"/>
              </a:rPr>
              <a:t> </a:t>
            </a:r>
            <a:r>
              <a:rPr lang="nb-NO" sz="4500" b="0" i="0" u="none" strike="noStrike" dirty="0" err="1">
                <a:solidFill>
                  <a:srgbClr val="000000"/>
                </a:solidFill>
                <a:effectLst/>
                <a:latin typeface="Helvetica Neue" panose="02000503000000020004" pitchFamily="2" charset="0"/>
              </a:rPr>
              <a:t>contribute</a:t>
            </a:r>
            <a:r>
              <a:rPr lang="nb-NO" sz="4500" b="0" i="0" u="none" strike="noStrike" dirty="0">
                <a:solidFill>
                  <a:srgbClr val="000000"/>
                </a:solidFill>
                <a:effectLst/>
                <a:latin typeface="Helvetica Neue" panose="02000503000000020004" pitchFamily="2" charset="0"/>
              </a:rPr>
              <a:t> to </a:t>
            </a:r>
            <a:r>
              <a:rPr lang="nb-NO" sz="4500" b="0" i="0" u="none" strike="noStrike" dirty="0" err="1">
                <a:solidFill>
                  <a:srgbClr val="000000"/>
                </a:solidFill>
                <a:effectLst/>
                <a:latin typeface="Helvetica Neue" panose="02000503000000020004" pitchFamily="2" charset="0"/>
              </a:rPr>
              <a:t>the</a:t>
            </a:r>
            <a:r>
              <a:rPr lang="nb-NO" sz="4500" b="0" i="0" u="none" strike="noStrike" dirty="0">
                <a:solidFill>
                  <a:srgbClr val="000000"/>
                </a:solidFill>
                <a:effectLst/>
                <a:latin typeface="Helvetica Neue" panose="02000503000000020004" pitchFamily="2" charset="0"/>
              </a:rPr>
              <a:t> </a:t>
            </a:r>
            <a:r>
              <a:rPr lang="nb-NO" sz="4500" b="0" i="0" u="none" strike="noStrike" dirty="0" err="1">
                <a:solidFill>
                  <a:srgbClr val="000000"/>
                </a:solidFill>
                <a:effectLst/>
                <a:latin typeface="Helvetica Neue" panose="02000503000000020004" pitchFamily="2" charset="0"/>
              </a:rPr>
              <a:t>future</a:t>
            </a:r>
            <a:r>
              <a:rPr lang="nb-NO" sz="4500" b="0" i="0" u="none" strike="noStrike" dirty="0">
                <a:solidFill>
                  <a:srgbClr val="000000"/>
                </a:solidFill>
                <a:effectLst/>
                <a:latin typeface="Helvetica Neue" panose="02000503000000020004" pitchFamily="2" charset="0"/>
              </a:rPr>
              <a:t> </a:t>
            </a:r>
            <a:r>
              <a:rPr lang="nb-NO" sz="4500" b="0" i="0" u="none" strike="noStrike" dirty="0" err="1">
                <a:solidFill>
                  <a:srgbClr val="000000"/>
                </a:solidFill>
                <a:effectLst/>
                <a:latin typeface="Helvetica Neue" panose="02000503000000020004" pitchFamily="2" charset="0"/>
              </a:rPr>
              <a:t>development</a:t>
            </a:r>
            <a:r>
              <a:rPr lang="nb-NO" sz="4500" b="0" i="0" u="none" strike="noStrike" dirty="0">
                <a:solidFill>
                  <a:srgbClr val="000000"/>
                </a:solidFill>
                <a:effectLst/>
                <a:latin typeface="Helvetica Neue" panose="02000503000000020004" pitchFamily="2" charset="0"/>
              </a:rPr>
              <a:t> </a:t>
            </a:r>
            <a:r>
              <a:rPr lang="nb-NO" sz="4500" b="0" i="0" u="none" strike="noStrike" dirty="0" err="1">
                <a:solidFill>
                  <a:srgbClr val="000000"/>
                </a:solidFill>
                <a:effectLst/>
                <a:latin typeface="Helvetica Neue" panose="02000503000000020004" pitchFamily="2" charset="0"/>
              </a:rPr>
              <a:t>of</a:t>
            </a:r>
            <a:r>
              <a:rPr lang="nb-NO" sz="4500" b="0" i="0" u="none" strike="noStrike" dirty="0">
                <a:solidFill>
                  <a:srgbClr val="000000"/>
                </a:solidFill>
                <a:effectLst/>
                <a:latin typeface="Helvetica Neue" panose="02000503000000020004" pitchFamily="2" charset="0"/>
              </a:rPr>
              <a:t> </a:t>
            </a:r>
            <a:r>
              <a:rPr lang="nb-NO" sz="4500" b="0" i="0" u="none" strike="noStrike" dirty="0" err="1">
                <a:solidFill>
                  <a:srgbClr val="000000"/>
                </a:solidFill>
                <a:effectLst/>
                <a:latin typeface="Helvetica Neue" panose="02000503000000020004" pitchFamily="2" charset="0"/>
              </a:rPr>
              <a:t>artistic</a:t>
            </a:r>
            <a:r>
              <a:rPr lang="nb-NO" sz="4500" b="0" i="0" u="none" strike="noStrike" dirty="0">
                <a:solidFill>
                  <a:srgbClr val="000000"/>
                </a:solidFill>
                <a:effectLst/>
                <a:latin typeface="Helvetica Neue" panose="02000503000000020004" pitchFamily="2" charset="0"/>
              </a:rPr>
              <a:t> </a:t>
            </a:r>
            <a:r>
              <a:rPr lang="nb-NO" sz="4500" b="0" i="0" u="none" strike="noStrike" dirty="0" err="1">
                <a:solidFill>
                  <a:srgbClr val="000000"/>
                </a:solidFill>
                <a:effectLst/>
                <a:latin typeface="Helvetica Neue" panose="02000503000000020004" pitchFamily="2" charset="0"/>
              </a:rPr>
              <a:t>research</a:t>
            </a:r>
            <a:r>
              <a:rPr lang="nb-NO" sz="4500" b="0" i="0" u="none" strike="noStrike" dirty="0">
                <a:solidFill>
                  <a:srgbClr val="000000"/>
                </a:solidFill>
                <a:effectLst/>
                <a:latin typeface="Helvetica Neue" panose="02000503000000020004" pitchFamily="2" charset="0"/>
              </a:rPr>
              <a:t> </a:t>
            </a:r>
            <a:r>
              <a:rPr lang="nb-NO" sz="4500" b="0" i="0" u="none" strike="noStrike" dirty="0" err="1">
                <a:solidFill>
                  <a:srgbClr val="000000"/>
                </a:solidFill>
                <a:effectLst/>
                <a:latin typeface="Helvetica Neue" panose="02000503000000020004" pitchFamily="2" charset="0"/>
              </a:rPr>
              <a:t>within</a:t>
            </a:r>
            <a:r>
              <a:rPr lang="nb-NO" sz="4500" b="0" i="0" u="none" strike="noStrike" dirty="0">
                <a:solidFill>
                  <a:srgbClr val="000000"/>
                </a:solidFill>
                <a:effectLst/>
                <a:latin typeface="Helvetica Neue" panose="02000503000000020004" pitchFamily="2" charset="0"/>
              </a:rPr>
              <a:t> Metal and Art </a:t>
            </a:r>
            <a:r>
              <a:rPr lang="nb-NO" sz="4500" b="0" i="0" u="none" strike="noStrike" dirty="0" err="1">
                <a:solidFill>
                  <a:srgbClr val="000000"/>
                </a:solidFill>
                <a:effectLst/>
                <a:latin typeface="Helvetica Neue" panose="02000503000000020004" pitchFamily="2" charset="0"/>
              </a:rPr>
              <a:t>Jewellery</a:t>
            </a:r>
            <a:r>
              <a:rPr lang="nb-NO" sz="4500" b="0" i="0" u="none" strike="noStrike" dirty="0">
                <a:solidFill>
                  <a:srgbClr val="000000"/>
                </a:solidFill>
                <a:effectLst/>
                <a:latin typeface="Helvetica Neue" panose="02000503000000020004" pitchFamily="2" charset="0"/>
              </a:rPr>
              <a:t>. The </a:t>
            </a:r>
            <a:r>
              <a:rPr lang="nb-NO" sz="4500" b="0" i="0" u="none" strike="noStrike" dirty="0" err="1">
                <a:solidFill>
                  <a:srgbClr val="000000"/>
                </a:solidFill>
                <a:effectLst/>
                <a:latin typeface="Helvetica Neue" panose="02000503000000020004" pitchFamily="2" charset="0"/>
              </a:rPr>
              <a:t>call</a:t>
            </a:r>
            <a:r>
              <a:rPr lang="nb-NO" sz="4500" b="0" i="0" u="none" strike="noStrike" dirty="0">
                <a:solidFill>
                  <a:srgbClr val="000000"/>
                </a:solidFill>
                <a:effectLst/>
                <a:latin typeface="Helvetica Neue" panose="02000503000000020004" pitchFamily="2" charset="0"/>
              </a:rPr>
              <a:t> is </a:t>
            </a:r>
            <a:r>
              <a:rPr lang="nb-NO" sz="4500" b="0" i="0" u="none" strike="noStrike" dirty="0" err="1">
                <a:solidFill>
                  <a:srgbClr val="000000"/>
                </a:solidFill>
                <a:effectLst/>
                <a:latin typeface="Helvetica Neue" panose="02000503000000020004" pitchFamily="2" charset="0"/>
              </a:rPr>
              <a:t>directed</a:t>
            </a:r>
            <a:r>
              <a:rPr lang="nb-NO" sz="4500" b="0" i="0" u="none" strike="noStrike" dirty="0">
                <a:solidFill>
                  <a:srgbClr val="000000"/>
                </a:solidFill>
                <a:effectLst/>
                <a:latin typeface="Helvetica Neue" panose="02000503000000020004" pitchFamily="2" charset="0"/>
              </a:rPr>
              <a:t> at </a:t>
            </a:r>
            <a:r>
              <a:rPr lang="nb-NO" sz="4500" b="0" i="0" u="none" strike="noStrike" dirty="0" err="1">
                <a:solidFill>
                  <a:srgbClr val="000000"/>
                </a:solidFill>
                <a:effectLst/>
                <a:latin typeface="Helvetica Neue" panose="02000503000000020004" pitchFamily="2" charset="0"/>
              </a:rPr>
              <a:t>applicants</a:t>
            </a:r>
            <a:r>
              <a:rPr lang="nb-NO" sz="4500" b="0" i="0" u="none" strike="noStrike" dirty="0">
                <a:solidFill>
                  <a:srgbClr val="000000"/>
                </a:solidFill>
                <a:effectLst/>
                <a:latin typeface="Helvetica Neue" panose="02000503000000020004" pitchFamily="2" charset="0"/>
              </a:rPr>
              <a:t> </a:t>
            </a:r>
            <a:r>
              <a:rPr lang="nb-NO" sz="4500" b="0" i="0" u="none" strike="noStrike" dirty="0" err="1">
                <a:solidFill>
                  <a:srgbClr val="000000"/>
                </a:solidFill>
                <a:effectLst/>
                <a:latin typeface="Helvetica Neue" panose="02000503000000020004" pitchFamily="2" charset="0"/>
              </a:rPr>
              <a:t>who</a:t>
            </a:r>
            <a:r>
              <a:rPr lang="nb-NO" sz="4500" b="0" i="0" u="none" strike="noStrike" dirty="0">
                <a:solidFill>
                  <a:srgbClr val="000000"/>
                </a:solidFill>
                <a:effectLst/>
                <a:latin typeface="Helvetica Neue" panose="02000503000000020004" pitchFamily="2" charset="0"/>
              </a:rPr>
              <a:t> </a:t>
            </a:r>
            <a:r>
              <a:rPr lang="nb-NO" sz="4500" b="0" i="0" u="none" strike="noStrike" dirty="0" err="1">
                <a:solidFill>
                  <a:srgbClr val="000000"/>
                </a:solidFill>
                <a:effectLst/>
                <a:latin typeface="Helvetica Neue" panose="02000503000000020004" pitchFamily="2" charset="0"/>
              </a:rPr>
              <a:t>are</a:t>
            </a:r>
            <a:r>
              <a:rPr lang="nb-NO" sz="4500" b="0" i="0" u="none" strike="noStrike" dirty="0">
                <a:solidFill>
                  <a:srgbClr val="000000"/>
                </a:solidFill>
                <a:effectLst/>
                <a:latin typeface="Helvetica Neue" panose="02000503000000020004" pitchFamily="2" charset="0"/>
              </a:rPr>
              <a:t> </a:t>
            </a:r>
            <a:r>
              <a:rPr lang="nb-NO" sz="4500" b="0" i="0" u="none" strike="noStrike" dirty="0" err="1">
                <a:solidFill>
                  <a:srgbClr val="000000"/>
                </a:solidFill>
                <a:effectLst/>
                <a:latin typeface="Helvetica Neue" panose="02000503000000020004" pitchFamily="2" charset="0"/>
              </a:rPr>
              <a:t>internationally</a:t>
            </a:r>
            <a:r>
              <a:rPr lang="nb-NO" sz="4500" b="0" i="0" u="none" strike="noStrike" dirty="0">
                <a:solidFill>
                  <a:srgbClr val="000000"/>
                </a:solidFill>
                <a:effectLst/>
                <a:latin typeface="Helvetica Neue" panose="02000503000000020004" pitchFamily="2" charset="0"/>
              </a:rPr>
              <a:t> </a:t>
            </a:r>
            <a:r>
              <a:rPr lang="nb-NO" sz="4500" b="0" i="0" u="none" strike="noStrike" dirty="0" err="1">
                <a:solidFill>
                  <a:srgbClr val="000000"/>
                </a:solidFill>
                <a:effectLst/>
                <a:latin typeface="Helvetica Neue" panose="02000503000000020004" pitchFamily="2" charset="0"/>
              </a:rPr>
              <a:t>oriented</a:t>
            </a:r>
            <a:r>
              <a:rPr lang="nb-NO" sz="4500" b="0" i="0" u="none" strike="noStrike" dirty="0">
                <a:solidFill>
                  <a:srgbClr val="000000"/>
                </a:solidFill>
                <a:effectLst/>
                <a:latin typeface="Helvetica Neue" panose="02000503000000020004" pitchFamily="2" charset="0"/>
              </a:rPr>
              <a:t> artists </a:t>
            </a:r>
            <a:r>
              <a:rPr lang="nb-NO" sz="4500" b="0" i="0" u="none" strike="noStrike" dirty="0" err="1">
                <a:solidFill>
                  <a:srgbClr val="000000"/>
                </a:solidFill>
                <a:effectLst/>
                <a:latin typeface="Helvetica Neue" panose="02000503000000020004" pitchFamily="2" charset="0"/>
              </a:rPr>
              <a:t>that</a:t>
            </a:r>
            <a:r>
              <a:rPr lang="nb-NO" sz="4500" b="0" i="0" u="none" strike="noStrike" dirty="0">
                <a:solidFill>
                  <a:srgbClr val="000000"/>
                </a:solidFill>
                <a:effectLst/>
                <a:latin typeface="Helvetica Neue" panose="02000503000000020004" pitchFamily="2" charset="0"/>
              </a:rPr>
              <a:t> have metal and </a:t>
            </a:r>
            <a:r>
              <a:rPr lang="nb-NO" sz="4500" b="0" i="0" u="none" strike="noStrike" dirty="0" err="1">
                <a:solidFill>
                  <a:srgbClr val="000000"/>
                </a:solidFill>
                <a:effectLst/>
                <a:latin typeface="Helvetica Neue" panose="02000503000000020004" pitchFamily="2" charset="0"/>
              </a:rPr>
              <a:t>jewellery</a:t>
            </a:r>
            <a:r>
              <a:rPr lang="nb-NO" sz="4500" b="0" i="0" u="none" strike="noStrike" dirty="0">
                <a:solidFill>
                  <a:srgbClr val="000000"/>
                </a:solidFill>
                <a:effectLst/>
                <a:latin typeface="Helvetica Neue" panose="02000503000000020004" pitchFamily="2" charset="0"/>
              </a:rPr>
              <a:t> as </a:t>
            </a:r>
            <a:r>
              <a:rPr lang="nb-NO" sz="4500" b="0" i="0" u="none" strike="noStrike" dirty="0" err="1">
                <a:solidFill>
                  <a:srgbClr val="000000"/>
                </a:solidFill>
                <a:effectLst/>
                <a:latin typeface="Helvetica Neue" panose="02000503000000020004" pitchFamily="2" charset="0"/>
              </a:rPr>
              <a:t>their</a:t>
            </a:r>
            <a:r>
              <a:rPr lang="nb-NO" sz="4500" b="0" i="0" u="none" strike="noStrike" dirty="0">
                <a:solidFill>
                  <a:srgbClr val="000000"/>
                </a:solidFill>
                <a:effectLst/>
                <a:latin typeface="Helvetica Neue" panose="02000503000000020004" pitchFamily="2" charset="0"/>
              </a:rPr>
              <a:t> </a:t>
            </a:r>
            <a:r>
              <a:rPr lang="nb-NO" sz="4500" b="0" i="0" u="none" strike="noStrike" dirty="0" err="1">
                <a:solidFill>
                  <a:srgbClr val="000000"/>
                </a:solidFill>
                <a:effectLst/>
                <a:latin typeface="Helvetica Neue" panose="02000503000000020004" pitchFamily="2" charset="0"/>
              </a:rPr>
              <a:t>main</a:t>
            </a:r>
            <a:r>
              <a:rPr lang="nb-NO" sz="4500" b="0" i="0" u="none" strike="noStrike" dirty="0">
                <a:solidFill>
                  <a:srgbClr val="000000"/>
                </a:solidFill>
                <a:effectLst/>
                <a:latin typeface="Helvetica Neue" panose="02000503000000020004" pitchFamily="2" charset="0"/>
              </a:rPr>
              <a:t> medium and </a:t>
            </a:r>
            <a:r>
              <a:rPr lang="nb-NO" sz="4500" b="0" i="0" u="none" strike="noStrike" dirty="0" err="1">
                <a:solidFill>
                  <a:srgbClr val="000000"/>
                </a:solidFill>
                <a:effectLst/>
                <a:latin typeface="Helvetica Neue" panose="02000503000000020004" pitchFamily="2" charset="0"/>
              </a:rPr>
              <a:t>who</a:t>
            </a:r>
            <a:r>
              <a:rPr lang="nb-NO" sz="4500" b="0" i="0" u="none" strike="noStrike" dirty="0">
                <a:solidFill>
                  <a:srgbClr val="000000"/>
                </a:solidFill>
                <a:effectLst/>
                <a:latin typeface="Helvetica Neue" panose="02000503000000020004" pitchFamily="2" charset="0"/>
              </a:rPr>
              <a:t> have </a:t>
            </a:r>
            <a:r>
              <a:rPr lang="nb-NO" sz="4500" b="0" i="0" u="none" strike="noStrike" dirty="0" err="1">
                <a:solidFill>
                  <a:srgbClr val="000000"/>
                </a:solidFill>
                <a:effectLst/>
                <a:latin typeface="Helvetica Neue" panose="02000503000000020004" pitchFamily="2" charset="0"/>
              </a:rPr>
              <a:t>research</a:t>
            </a:r>
            <a:r>
              <a:rPr lang="nb-NO" sz="4500" b="0" i="0" u="none" strike="noStrike" dirty="0">
                <a:solidFill>
                  <a:srgbClr val="000000"/>
                </a:solidFill>
                <a:effectLst/>
                <a:latin typeface="Helvetica Neue" panose="02000503000000020004" pitchFamily="2" charset="0"/>
              </a:rPr>
              <a:t> </a:t>
            </a:r>
            <a:r>
              <a:rPr lang="nb-NO" sz="4500" b="0" i="0" u="none" strike="noStrike" dirty="0" err="1">
                <a:solidFill>
                  <a:srgbClr val="000000"/>
                </a:solidFill>
                <a:effectLst/>
                <a:latin typeface="Helvetica Neue" panose="02000503000000020004" pitchFamily="2" charset="0"/>
              </a:rPr>
              <a:t>projects</a:t>
            </a:r>
            <a:r>
              <a:rPr lang="nb-NO" sz="4500" b="0" i="0" u="none" strike="noStrike" dirty="0">
                <a:solidFill>
                  <a:srgbClr val="000000"/>
                </a:solidFill>
                <a:effectLst/>
                <a:latin typeface="Helvetica Neue" panose="02000503000000020004" pitchFamily="2" charset="0"/>
              </a:rPr>
              <a:t> </a:t>
            </a:r>
            <a:r>
              <a:rPr lang="nb-NO" sz="4500" b="0" i="0" u="none" strike="noStrike" dirty="0" err="1">
                <a:solidFill>
                  <a:srgbClr val="000000"/>
                </a:solidFill>
                <a:effectLst/>
                <a:latin typeface="Helvetica Neue" panose="02000503000000020004" pitchFamily="2" charset="0"/>
              </a:rPr>
              <a:t>that</a:t>
            </a:r>
            <a:r>
              <a:rPr lang="nb-NO" sz="4500" b="0" i="0" u="none" strike="noStrike" dirty="0">
                <a:solidFill>
                  <a:srgbClr val="000000"/>
                </a:solidFill>
                <a:effectLst/>
                <a:latin typeface="Helvetica Neue" panose="02000503000000020004" pitchFamily="2" charset="0"/>
              </a:rPr>
              <a:t> </a:t>
            </a:r>
            <a:r>
              <a:rPr lang="nb-NO" sz="4500" b="0" i="0" u="none" strike="noStrike" dirty="0" err="1">
                <a:solidFill>
                  <a:srgbClr val="000000"/>
                </a:solidFill>
                <a:effectLst/>
                <a:latin typeface="Helvetica Neue" panose="02000503000000020004" pitchFamily="2" charset="0"/>
              </a:rPr>
              <a:t>address</a:t>
            </a:r>
            <a:r>
              <a:rPr lang="nb-NO" sz="4500" b="0" i="0" u="none" strike="noStrike" dirty="0">
                <a:solidFill>
                  <a:srgbClr val="000000"/>
                </a:solidFill>
                <a:effectLst/>
                <a:latin typeface="Helvetica Neue" panose="02000503000000020004" pitchFamily="2" charset="0"/>
              </a:rPr>
              <a:t> </a:t>
            </a:r>
            <a:r>
              <a:rPr lang="nb-NO" sz="4500" b="0" i="0" u="none" strike="noStrike" dirty="0" err="1">
                <a:solidFill>
                  <a:srgbClr val="000000"/>
                </a:solidFill>
                <a:effectLst/>
                <a:latin typeface="Helvetica Neue" panose="02000503000000020004" pitchFamily="2" charset="0"/>
              </a:rPr>
              <a:t>various</a:t>
            </a:r>
            <a:r>
              <a:rPr lang="nb-NO" sz="4500" b="0" i="0" u="none" strike="noStrike" dirty="0">
                <a:solidFill>
                  <a:srgbClr val="000000"/>
                </a:solidFill>
                <a:effectLst/>
                <a:latin typeface="Helvetica Neue" panose="02000503000000020004" pitchFamily="2" charset="0"/>
              </a:rPr>
              <a:t> </a:t>
            </a:r>
            <a:r>
              <a:rPr lang="nb-NO" sz="4500" b="0" i="0" u="none" strike="noStrike" dirty="0" err="1">
                <a:solidFill>
                  <a:srgbClr val="000000"/>
                </a:solidFill>
                <a:effectLst/>
                <a:latin typeface="Helvetica Neue" panose="02000503000000020004" pitchFamily="2" charset="0"/>
              </a:rPr>
              <a:t>aspects</a:t>
            </a:r>
            <a:r>
              <a:rPr lang="nb-NO" sz="4500" b="0" i="0" u="none" strike="noStrike" dirty="0">
                <a:solidFill>
                  <a:srgbClr val="000000"/>
                </a:solidFill>
                <a:effectLst/>
                <a:latin typeface="Helvetica Neue" panose="02000503000000020004" pitchFamily="2" charset="0"/>
              </a:rPr>
              <a:t> </a:t>
            </a:r>
            <a:r>
              <a:rPr lang="nb-NO" sz="4500" b="0" i="0" u="none" strike="noStrike" dirty="0" err="1">
                <a:solidFill>
                  <a:srgbClr val="000000"/>
                </a:solidFill>
                <a:effectLst/>
                <a:latin typeface="Helvetica Neue" panose="02000503000000020004" pitchFamily="2" charset="0"/>
              </a:rPr>
              <a:t>of</a:t>
            </a:r>
            <a:r>
              <a:rPr lang="nb-NO" sz="4500" b="0" i="0" u="none" strike="noStrike" dirty="0">
                <a:solidFill>
                  <a:srgbClr val="000000"/>
                </a:solidFill>
                <a:effectLst/>
                <a:latin typeface="Helvetica Neue" panose="02000503000000020004" pitchFamily="2" charset="0"/>
              </a:rPr>
              <a:t> </a:t>
            </a:r>
            <a:r>
              <a:rPr lang="nb-NO" sz="4500" b="0" i="0" u="none" strike="noStrike" dirty="0" err="1">
                <a:solidFill>
                  <a:srgbClr val="000000"/>
                </a:solidFill>
                <a:effectLst/>
                <a:latin typeface="Helvetica Neue" panose="02000503000000020004" pitchFamily="2" charset="0"/>
              </a:rPr>
              <a:t>objects</a:t>
            </a:r>
            <a:r>
              <a:rPr lang="nb-NO" sz="4500" b="0" i="0" u="none" strike="noStrike" dirty="0">
                <a:solidFill>
                  <a:srgbClr val="000000"/>
                </a:solidFill>
                <a:effectLst/>
                <a:latin typeface="Helvetica Neue" panose="02000503000000020004" pitchFamily="2" charset="0"/>
              </a:rPr>
              <a:t>, </a:t>
            </a:r>
            <a:r>
              <a:rPr lang="nb-NO" sz="4500" b="0" i="0" u="none" strike="noStrike" dirty="0" err="1">
                <a:solidFill>
                  <a:srgbClr val="000000"/>
                </a:solidFill>
                <a:effectLst/>
                <a:latin typeface="Helvetica Neue" panose="02000503000000020004" pitchFamily="2" charset="0"/>
              </a:rPr>
              <a:t>jewellery</a:t>
            </a:r>
            <a:r>
              <a:rPr lang="nb-NO" sz="4500" b="0" i="0" u="none" strike="noStrike" dirty="0">
                <a:solidFill>
                  <a:srgbClr val="000000"/>
                </a:solidFill>
                <a:effectLst/>
                <a:latin typeface="Helvetica Neue" panose="02000503000000020004" pitchFamily="2" charset="0"/>
              </a:rPr>
              <a:t>, and </a:t>
            </a:r>
            <a:r>
              <a:rPr lang="nb-NO" sz="4500" b="0" i="0" u="none" strike="noStrike" dirty="0" err="1">
                <a:solidFill>
                  <a:srgbClr val="000000"/>
                </a:solidFill>
                <a:effectLst/>
                <a:latin typeface="Helvetica Neue" panose="02000503000000020004" pitchFamily="2" charset="0"/>
              </a:rPr>
              <a:t>small-scale</a:t>
            </a:r>
            <a:r>
              <a:rPr lang="nb-NO" sz="4500" b="0" i="0" u="none" strike="noStrike" dirty="0">
                <a:solidFill>
                  <a:srgbClr val="000000"/>
                </a:solidFill>
                <a:effectLst/>
                <a:latin typeface="Helvetica Neue" panose="02000503000000020004" pitchFamily="2" charset="0"/>
              </a:rPr>
              <a:t> body-</a:t>
            </a:r>
            <a:r>
              <a:rPr lang="nb-NO" sz="4500" b="0" i="0" u="none" strike="noStrike" dirty="0" err="1">
                <a:solidFill>
                  <a:srgbClr val="000000"/>
                </a:solidFill>
                <a:effectLst/>
                <a:latin typeface="Helvetica Neue" panose="02000503000000020004" pitchFamily="2" charset="0"/>
              </a:rPr>
              <a:t>related</a:t>
            </a:r>
            <a:r>
              <a:rPr lang="nb-NO" sz="4500" b="0" i="0" u="none" strike="noStrike" dirty="0">
                <a:solidFill>
                  <a:srgbClr val="000000"/>
                </a:solidFill>
                <a:effectLst/>
                <a:latin typeface="Helvetica Neue" panose="02000503000000020004" pitchFamily="2" charset="0"/>
              </a:rPr>
              <a:t> </a:t>
            </a:r>
            <a:r>
              <a:rPr lang="nb-NO" sz="4500" b="0" i="0" u="none" strike="noStrike" dirty="0" err="1">
                <a:solidFill>
                  <a:srgbClr val="000000"/>
                </a:solidFill>
                <a:effectLst/>
                <a:latin typeface="Helvetica Neue" panose="02000503000000020004" pitchFamily="2" charset="0"/>
              </a:rPr>
              <a:t>sculpture</a:t>
            </a:r>
            <a:r>
              <a:rPr lang="nb-NO" sz="4500" b="0" i="0" u="none" strike="noStrike" dirty="0">
                <a:solidFill>
                  <a:srgbClr val="000000"/>
                </a:solidFill>
                <a:effectLst/>
                <a:latin typeface="Helvetica Neue" panose="02000503000000020004" pitchFamily="2" charset="0"/>
              </a:rPr>
              <a:t>.</a:t>
            </a:r>
          </a:p>
          <a:p>
            <a:pPr algn="l">
              <a:spcAft>
                <a:spcPts val="1500"/>
              </a:spcAft>
            </a:pPr>
            <a:r>
              <a:rPr lang="nb-NO" sz="4500" b="0" i="0" u="none" strike="noStrike" dirty="0">
                <a:solidFill>
                  <a:srgbClr val="000000"/>
                </a:solidFill>
                <a:effectLst/>
                <a:latin typeface="Helvetica Neue" panose="02000503000000020004" pitchFamily="2" charset="0"/>
              </a:rPr>
              <a:t>The </a:t>
            </a:r>
            <a:r>
              <a:rPr lang="nb-NO" sz="4500" b="0" i="0" u="none" strike="noStrike" dirty="0" err="1">
                <a:solidFill>
                  <a:srgbClr val="000000"/>
                </a:solidFill>
                <a:effectLst/>
                <a:latin typeface="Helvetica Neue" panose="02000503000000020004" pitchFamily="2" charset="0"/>
              </a:rPr>
              <a:t>subject</a:t>
            </a:r>
            <a:r>
              <a:rPr lang="nb-NO" sz="4500" b="0" i="0" u="none" strike="noStrike" dirty="0">
                <a:solidFill>
                  <a:srgbClr val="000000"/>
                </a:solidFill>
                <a:effectLst/>
                <a:latin typeface="Helvetica Neue" panose="02000503000000020004" pitchFamily="2" charset="0"/>
              </a:rPr>
              <a:t> area is </a:t>
            </a:r>
            <a:r>
              <a:rPr lang="nb-NO" sz="4500" b="0" i="0" u="none" strike="noStrike" dirty="0" err="1">
                <a:solidFill>
                  <a:srgbClr val="000000"/>
                </a:solidFill>
                <a:effectLst/>
                <a:latin typeface="Helvetica Neue" panose="02000503000000020004" pitchFamily="2" charset="0"/>
              </a:rPr>
              <a:t>interested</a:t>
            </a:r>
            <a:r>
              <a:rPr lang="nb-NO" sz="4500" b="0" i="0" u="none" strike="noStrike" dirty="0">
                <a:solidFill>
                  <a:srgbClr val="000000"/>
                </a:solidFill>
                <a:effectLst/>
                <a:latin typeface="Helvetica Neue" panose="02000503000000020004" pitchFamily="2" charset="0"/>
              </a:rPr>
              <a:t> in </a:t>
            </a:r>
            <a:r>
              <a:rPr lang="nb-NO" sz="4500" b="0" i="0" u="none" strike="noStrike" dirty="0" err="1">
                <a:solidFill>
                  <a:srgbClr val="000000"/>
                </a:solidFill>
                <a:effectLst/>
                <a:latin typeface="Helvetica Neue" panose="02000503000000020004" pitchFamily="2" charset="0"/>
              </a:rPr>
              <a:t>exploratory</a:t>
            </a:r>
            <a:r>
              <a:rPr lang="nb-NO" sz="4500" b="0" i="0" u="none" strike="noStrike" dirty="0">
                <a:solidFill>
                  <a:srgbClr val="000000"/>
                </a:solidFill>
                <a:effectLst/>
                <a:latin typeface="Helvetica Neue" panose="02000503000000020004" pitchFamily="2" charset="0"/>
              </a:rPr>
              <a:t> </a:t>
            </a:r>
            <a:r>
              <a:rPr lang="nb-NO" sz="4500" b="0" i="0" u="none" strike="noStrike" dirty="0" err="1">
                <a:solidFill>
                  <a:srgbClr val="000000"/>
                </a:solidFill>
                <a:effectLst/>
                <a:latin typeface="Helvetica Neue" panose="02000503000000020004" pitchFamily="2" charset="0"/>
              </a:rPr>
              <a:t>projects</a:t>
            </a:r>
            <a:r>
              <a:rPr lang="nb-NO" sz="4500" b="0" i="0" u="none" strike="noStrike" dirty="0">
                <a:solidFill>
                  <a:srgbClr val="000000"/>
                </a:solidFill>
                <a:effectLst/>
                <a:latin typeface="Helvetica Neue" panose="02000503000000020004" pitchFamily="2" charset="0"/>
              </a:rPr>
              <a:t> </a:t>
            </a:r>
            <a:r>
              <a:rPr lang="nb-NO" sz="4500" b="0" i="0" u="none" strike="noStrike" dirty="0" err="1">
                <a:solidFill>
                  <a:srgbClr val="000000"/>
                </a:solidFill>
                <a:effectLst/>
                <a:latin typeface="Helvetica Neue" panose="02000503000000020004" pitchFamily="2" charset="0"/>
              </a:rPr>
              <a:t>that</a:t>
            </a:r>
            <a:r>
              <a:rPr lang="nb-NO" sz="4500" b="0" i="0" u="none" strike="noStrike" dirty="0">
                <a:solidFill>
                  <a:srgbClr val="000000"/>
                </a:solidFill>
                <a:effectLst/>
                <a:latin typeface="Helvetica Neue" panose="02000503000000020004" pitchFamily="2" charset="0"/>
              </a:rPr>
              <a:t> </a:t>
            </a:r>
            <a:r>
              <a:rPr lang="nb-NO" sz="4500" b="0" i="0" u="none" strike="noStrike" dirty="0" err="1">
                <a:solidFill>
                  <a:srgbClr val="000000"/>
                </a:solidFill>
                <a:effectLst/>
                <a:latin typeface="Helvetica Neue" panose="02000503000000020004" pitchFamily="2" charset="0"/>
              </a:rPr>
              <a:t>focus</a:t>
            </a:r>
            <a:r>
              <a:rPr lang="nb-NO" sz="4500" b="0" i="0" u="none" strike="noStrike" dirty="0">
                <a:solidFill>
                  <a:srgbClr val="000000"/>
                </a:solidFill>
                <a:effectLst/>
                <a:latin typeface="Helvetica Neue" panose="02000503000000020004" pitchFamily="2" charset="0"/>
              </a:rPr>
              <a:t> </a:t>
            </a:r>
            <a:r>
              <a:rPr lang="nb-NO" sz="4500" b="0" i="0" u="none" strike="noStrike" dirty="0" err="1">
                <a:solidFill>
                  <a:srgbClr val="000000"/>
                </a:solidFill>
                <a:effectLst/>
                <a:latin typeface="Helvetica Neue" panose="02000503000000020004" pitchFamily="2" charset="0"/>
              </a:rPr>
              <a:t>on</a:t>
            </a:r>
            <a:r>
              <a:rPr lang="nb-NO" sz="4500" b="0" i="0" u="none" strike="noStrike" dirty="0">
                <a:solidFill>
                  <a:srgbClr val="000000"/>
                </a:solidFill>
                <a:effectLst/>
                <a:latin typeface="Helvetica Neue" panose="02000503000000020004" pitchFamily="2" charset="0"/>
              </a:rPr>
              <a:t> </a:t>
            </a:r>
            <a:r>
              <a:rPr lang="nb-NO" sz="4500" b="0" i="0" u="none" strike="noStrike" dirty="0" err="1">
                <a:solidFill>
                  <a:srgbClr val="000000"/>
                </a:solidFill>
                <a:effectLst/>
                <a:latin typeface="Helvetica Neue" panose="02000503000000020004" pitchFamily="2" charset="0"/>
              </a:rPr>
              <a:t>intersections</a:t>
            </a:r>
            <a:r>
              <a:rPr lang="nb-NO" sz="4500" b="0" i="0" u="none" strike="noStrike" dirty="0">
                <a:solidFill>
                  <a:srgbClr val="000000"/>
                </a:solidFill>
                <a:effectLst/>
                <a:latin typeface="Helvetica Neue" panose="02000503000000020004" pitchFamily="2" charset="0"/>
              </a:rPr>
              <a:t> </a:t>
            </a:r>
            <a:r>
              <a:rPr lang="nb-NO" sz="4500" b="0" i="0" u="none" strike="noStrike" dirty="0" err="1">
                <a:solidFill>
                  <a:srgbClr val="000000"/>
                </a:solidFill>
                <a:effectLst/>
                <a:latin typeface="Helvetica Neue" panose="02000503000000020004" pitchFamily="2" charset="0"/>
              </a:rPr>
              <a:t>between</a:t>
            </a:r>
            <a:r>
              <a:rPr lang="nb-NO" sz="4500" b="0" i="0" u="none" strike="noStrike" dirty="0">
                <a:solidFill>
                  <a:srgbClr val="000000"/>
                </a:solidFill>
                <a:effectLst/>
                <a:latin typeface="Helvetica Neue" panose="02000503000000020004" pitchFamily="2" charset="0"/>
              </a:rPr>
              <a:t> digital and </a:t>
            </a:r>
            <a:r>
              <a:rPr lang="nb-NO" sz="4500" b="0" i="0" u="none" strike="noStrike" dirty="0" err="1">
                <a:solidFill>
                  <a:srgbClr val="000000"/>
                </a:solidFill>
                <a:effectLst/>
                <a:latin typeface="Helvetica Neue" panose="02000503000000020004" pitchFamily="2" charset="0"/>
              </a:rPr>
              <a:t>handcrafted</a:t>
            </a:r>
            <a:r>
              <a:rPr lang="nb-NO" sz="4500" b="0" i="0" u="none" strike="noStrike" dirty="0">
                <a:solidFill>
                  <a:srgbClr val="000000"/>
                </a:solidFill>
                <a:effectLst/>
                <a:latin typeface="Helvetica Neue" panose="02000503000000020004" pitchFamily="2" charset="0"/>
              </a:rPr>
              <a:t> </a:t>
            </a:r>
            <a:r>
              <a:rPr lang="nb-NO" sz="4500" b="0" i="0" u="none" strike="noStrike" dirty="0" err="1">
                <a:solidFill>
                  <a:srgbClr val="000000"/>
                </a:solidFill>
                <a:effectLst/>
                <a:latin typeface="Helvetica Neue" panose="02000503000000020004" pitchFamily="2" charset="0"/>
              </a:rPr>
              <a:t>techniques</a:t>
            </a:r>
            <a:r>
              <a:rPr lang="nb-NO" sz="4500" b="0" i="0" u="none" strike="noStrike" dirty="0">
                <a:solidFill>
                  <a:srgbClr val="000000"/>
                </a:solidFill>
                <a:effectLst/>
                <a:latin typeface="Helvetica Neue" panose="02000503000000020004" pitchFamily="2" charset="0"/>
              </a:rPr>
              <a:t>, narratives </a:t>
            </a:r>
            <a:r>
              <a:rPr lang="nb-NO" sz="4500" b="0" i="0" u="none" strike="noStrike" dirty="0" err="1">
                <a:solidFill>
                  <a:srgbClr val="000000"/>
                </a:solidFill>
                <a:effectLst/>
                <a:latin typeface="Helvetica Neue" panose="02000503000000020004" pitchFamily="2" charset="0"/>
              </a:rPr>
              <a:t>through</a:t>
            </a:r>
            <a:r>
              <a:rPr lang="nb-NO" sz="4500" b="0" i="0" u="none" strike="noStrike" dirty="0">
                <a:solidFill>
                  <a:srgbClr val="000000"/>
                </a:solidFill>
                <a:effectLst/>
                <a:latin typeface="Helvetica Neue" panose="02000503000000020004" pitchFamily="2" charset="0"/>
              </a:rPr>
              <a:t> material and </a:t>
            </a:r>
            <a:r>
              <a:rPr lang="nb-NO" sz="4500" b="0" i="0" u="none" strike="noStrike" dirty="0" err="1">
                <a:solidFill>
                  <a:srgbClr val="000000"/>
                </a:solidFill>
                <a:effectLst/>
                <a:latin typeface="Helvetica Neue" panose="02000503000000020004" pitchFamily="2" charset="0"/>
              </a:rPr>
              <a:t>craft</a:t>
            </a:r>
            <a:r>
              <a:rPr lang="nb-NO" sz="4500" b="0" i="0" u="none" strike="noStrike" dirty="0">
                <a:solidFill>
                  <a:srgbClr val="000000"/>
                </a:solidFill>
                <a:effectLst/>
                <a:latin typeface="Helvetica Neue" panose="02000503000000020004" pitchFamily="2" charset="0"/>
              </a:rPr>
              <a:t>, </a:t>
            </a:r>
            <a:r>
              <a:rPr lang="nb-NO" sz="4500" b="0" i="0" u="none" strike="noStrike" dirty="0" err="1">
                <a:solidFill>
                  <a:srgbClr val="000000"/>
                </a:solidFill>
                <a:effectLst/>
                <a:latin typeface="Helvetica Neue" panose="02000503000000020004" pitchFamily="2" charset="0"/>
              </a:rPr>
              <a:t>socio-cultural</a:t>
            </a:r>
            <a:r>
              <a:rPr lang="nb-NO" sz="4500" b="0" i="0" u="none" strike="noStrike" dirty="0">
                <a:solidFill>
                  <a:srgbClr val="000000"/>
                </a:solidFill>
                <a:effectLst/>
                <a:latin typeface="Helvetica Neue" panose="02000503000000020004" pitchFamily="2" charset="0"/>
              </a:rPr>
              <a:t> </a:t>
            </a:r>
            <a:r>
              <a:rPr lang="nb-NO" sz="4500" b="0" i="0" u="none" strike="noStrike" dirty="0" err="1">
                <a:solidFill>
                  <a:srgbClr val="000000"/>
                </a:solidFill>
                <a:effectLst/>
                <a:latin typeface="Helvetica Neue" panose="02000503000000020004" pitchFamily="2" charset="0"/>
              </a:rPr>
              <a:t>connotations</a:t>
            </a:r>
            <a:r>
              <a:rPr lang="nb-NO" sz="4500" b="0" i="0" u="none" strike="noStrike" dirty="0">
                <a:solidFill>
                  <a:srgbClr val="000000"/>
                </a:solidFill>
                <a:effectLst/>
                <a:latin typeface="Helvetica Neue" panose="02000503000000020004" pitchFamily="2" charset="0"/>
              </a:rPr>
              <a:t> in </a:t>
            </a:r>
            <a:r>
              <a:rPr lang="nb-NO" sz="4500" b="0" i="0" u="none" strike="noStrike" dirty="0" err="1">
                <a:solidFill>
                  <a:srgbClr val="000000"/>
                </a:solidFill>
                <a:effectLst/>
                <a:latin typeface="Helvetica Neue" panose="02000503000000020004" pitchFamily="2" charset="0"/>
              </a:rPr>
              <a:t>ornamentation</a:t>
            </a:r>
            <a:r>
              <a:rPr lang="nb-NO" sz="4500" b="0" i="0" u="none" strike="noStrike" dirty="0">
                <a:solidFill>
                  <a:srgbClr val="000000"/>
                </a:solidFill>
                <a:effectLst/>
                <a:latin typeface="Helvetica Neue" panose="02000503000000020004" pitchFamily="2" charset="0"/>
              </a:rPr>
              <a:t> and body-</a:t>
            </a:r>
            <a:r>
              <a:rPr lang="nb-NO" sz="4500" b="0" i="0" u="none" strike="noStrike" dirty="0" err="1">
                <a:solidFill>
                  <a:srgbClr val="000000"/>
                </a:solidFill>
                <a:effectLst/>
                <a:latin typeface="Helvetica Neue" panose="02000503000000020004" pitchFamily="2" charset="0"/>
              </a:rPr>
              <a:t>related</a:t>
            </a:r>
            <a:r>
              <a:rPr lang="nb-NO" sz="4500" b="0" i="0" u="none" strike="noStrike" dirty="0">
                <a:solidFill>
                  <a:srgbClr val="000000"/>
                </a:solidFill>
                <a:effectLst/>
                <a:latin typeface="Helvetica Neue" panose="02000503000000020004" pitchFamily="2" charset="0"/>
              </a:rPr>
              <a:t> </a:t>
            </a:r>
            <a:r>
              <a:rPr lang="nb-NO" sz="4500" b="0" i="0" u="none" strike="noStrike" dirty="0" err="1">
                <a:solidFill>
                  <a:srgbClr val="000000"/>
                </a:solidFill>
                <a:effectLst/>
                <a:latin typeface="Helvetica Neue" panose="02000503000000020004" pitchFamily="2" charset="0"/>
              </a:rPr>
              <a:t>objects</a:t>
            </a:r>
            <a:r>
              <a:rPr lang="nb-NO" sz="4500" b="0" i="0" u="none" strike="noStrike" dirty="0">
                <a:solidFill>
                  <a:srgbClr val="000000"/>
                </a:solidFill>
                <a:effectLst/>
                <a:latin typeface="Helvetica Neue" panose="02000503000000020004" pitchFamily="2" charset="0"/>
              </a:rPr>
              <a:t>, as </a:t>
            </a:r>
            <a:r>
              <a:rPr lang="nb-NO" sz="4500" b="0" i="0" u="none" strike="noStrike" dirty="0" err="1">
                <a:solidFill>
                  <a:srgbClr val="000000"/>
                </a:solidFill>
                <a:effectLst/>
                <a:latin typeface="Helvetica Neue" panose="02000503000000020004" pitchFamily="2" charset="0"/>
              </a:rPr>
              <a:t>well</a:t>
            </a:r>
            <a:r>
              <a:rPr lang="nb-NO" sz="4500" b="0" i="0" u="none" strike="noStrike" dirty="0">
                <a:solidFill>
                  <a:srgbClr val="000000"/>
                </a:solidFill>
                <a:effectLst/>
                <a:latin typeface="Helvetica Neue" panose="02000503000000020004" pitchFamily="2" charset="0"/>
              </a:rPr>
              <a:t> as </a:t>
            </a:r>
            <a:r>
              <a:rPr lang="nb-NO" sz="4500" b="0" i="0" u="none" strike="noStrike" dirty="0" err="1">
                <a:solidFill>
                  <a:srgbClr val="000000"/>
                </a:solidFill>
                <a:effectLst/>
                <a:latin typeface="Helvetica Neue" panose="02000503000000020004" pitchFamily="2" charset="0"/>
              </a:rPr>
              <a:t>investigations</a:t>
            </a:r>
            <a:r>
              <a:rPr lang="nb-NO" sz="4500" b="0" i="0" u="none" strike="noStrike" dirty="0">
                <a:solidFill>
                  <a:srgbClr val="000000"/>
                </a:solidFill>
                <a:effectLst/>
                <a:latin typeface="Helvetica Neue" panose="02000503000000020004" pitchFamily="2" charset="0"/>
              </a:rPr>
              <a:t> </a:t>
            </a:r>
            <a:r>
              <a:rPr lang="nb-NO" sz="4500" b="0" i="0" u="none" strike="noStrike" dirty="0" err="1">
                <a:solidFill>
                  <a:srgbClr val="000000"/>
                </a:solidFill>
                <a:effectLst/>
                <a:latin typeface="Helvetica Neue" panose="02000503000000020004" pitchFamily="2" charset="0"/>
              </a:rPr>
              <a:t>related</a:t>
            </a:r>
            <a:r>
              <a:rPr lang="nb-NO" sz="4500" b="0" i="0" u="none" strike="noStrike" dirty="0">
                <a:solidFill>
                  <a:srgbClr val="000000"/>
                </a:solidFill>
                <a:effectLst/>
                <a:latin typeface="Helvetica Neue" panose="02000503000000020004" pitchFamily="2" charset="0"/>
              </a:rPr>
              <a:t> to </a:t>
            </a:r>
            <a:r>
              <a:rPr lang="nb-NO" sz="4500" b="0" i="0" u="none" strike="noStrike" dirty="0" err="1">
                <a:solidFill>
                  <a:srgbClr val="000000"/>
                </a:solidFill>
                <a:effectLst/>
                <a:latin typeface="Helvetica Neue" panose="02000503000000020004" pitchFamily="2" charset="0"/>
              </a:rPr>
              <a:t>materiality</a:t>
            </a:r>
            <a:r>
              <a:rPr lang="nb-NO" sz="4500" b="0" i="0" u="none" strike="noStrike" dirty="0">
                <a:solidFill>
                  <a:srgbClr val="000000"/>
                </a:solidFill>
                <a:effectLst/>
                <a:latin typeface="Helvetica Neue" panose="02000503000000020004" pitchFamily="2" charset="0"/>
              </a:rPr>
              <a:t> and </a:t>
            </a:r>
            <a:r>
              <a:rPr lang="nb-NO" sz="4500" b="0" i="0" u="none" strike="noStrike" dirty="0" err="1">
                <a:solidFill>
                  <a:srgbClr val="000000"/>
                </a:solidFill>
                <a:effectLst/>
                <a:latin typeface="Helvetica Neue" panose="02000503000000020004" pitchFamily="2" charset="0"/>
              </a:rPr>
              <a:t>new</a:t>
            </a:r>
            <a:r>
              <a:rPr lang="nb-NO" sz="4500" b="0" i="0" u="none" strike="noStrike" dirty="0">
                <a:solidFill>
                  <a:srgbClr val="000000"/>
                </a:solidFill>
                <a:effectLst/>
                <a:latin typeface="Helvetica Neue" panose="02000503000000020004" pitchFamily="2" charset="0"/>
              </a:rPr>
              <a:t> </a:t>
            </a:r>
            <a:r>
              <a:rPr lang="nb-NO" sz="4500" b="0" i="0" u="none" strike="noStrike" dirty="0" err="1">
                <a:solidFill>
                  <a:srgbClr val="000000"/>
                </a:solidFill>
                <a:effectLst/>
                <a:latin typeface="Helvetica Neue" panose="02000503000000020004" pitchFamily="2" charset="0"/>
              </a:rPr>
              <a:t>materialism</a:t>
            </a:r>
            <a:r>
              <a:rPr lang="nb-NO" sz="4500" b="0" i="0" u="none" strike="noStrike" dirty="0">
                <a:solidFill>
                  <a:srgbClr val="000000"/>
                </a:solidFill>
                <a:effectLst/>
                <a:latin typeface="Helvetica Neue" panose="02000503000000020004" pitchFamily="2" charset="0"/>
              </a:rPr>
              <a:t>. The </a:t>
            </a:r>
            <a:r>
              <a:rPr lang="nb-NO" sz="4500" b="0" i="0" u="none" strike="noStrike" dirty="0" err="1">
                <a:solidFill>
                  <a:srgbClr val="000000"/>
                </a:solidFill>
                <a:effectLst/>
                <a:latin typeface="Helvetica Neue" panose="02000503000000020004" pitchFamily="2" charset="0"/>
              </a:rPr>
              <a:t>approach</a:t>
            </a:r>
            <a:r>
              <a:rPr lang="nb-NO" sz="4500" b="0" i="0" u="none" strike="noStrike" dirty="0">
                <a:solidFill>
                  <a:srgbClr val="000000"/>
                </a:solidFill>
                <a:effectLst/>
                <a:latin typeface="Helvetica Neue" panose="02000503000000020004" pitchFamily="2" charset="0"/>
              </a:rPr>
              <a:t> in </a:t>
            </a:r>
            <a:r>
              <a:rPr lang="nb-NO" sz="4500" b="0" i="0" u="none" strike="noStrike" dirty="0" err="1">
                <a:solidFill>
                  <a:srgbClr val="000000"/>
                </a:solidFill>
                <a:effectLst/>
                <a:latin typeface="Helvetica Neue" panose="02000503000000020004" pitchFamily="2" charset="0"/>
              </a:rPr>
              <a:t>the</a:t>
            </a:r>
            <a:r>
              <a:rPr lang="nb-NO" sz="4500" b="0" i="0" u="none" strike="noStrike" dirty="0">
                <a:solidFill>
                  <a:srgbClr val="000000"/>
                </a:solidFill>
                <a:effectLst/>
                <a:latin typeface="Helvetica Neue" panose="02000503000000020004" pitchFamily="2" charset="0"/>
              </a:rPr>
              <a:t> </a:t>
            </a:r>
            <a:r>
              <a:rPr lang="nb-NO" sz="4500" b="0" i="0" u="none" strike="noStrike" dirty="0" err="1">
                <a:solidFill>
                  <a:srgbClr val="000000"/>
                </a:solidFill>
                <a:effectLst/>
                <a:latin typeface="Helvetica Neue" panose="02000503000000020004" pitchFamily="2" charset="0"/>
              </a:rPr>
              <a:t>research</a:t>
            </a:r>
            <a:r>
              <a:rPr lang="nb-NO" sz="4500" b="0" i="0" u="none" strike="noStrike" dirty="0">
                <a:solidFill>
                  <a:srgbClr val="000000"/>
                </a:solidFill>
                <a:effectLst/>
                <a:latin typeface="Helvetica Neue" panose="02000503000000020004" pitchFamily="2" charset="0"/>
              </a:rPr>
              <a:t> </a:t>
            </a:r>
            <a:r>
              <a:rPr lang="nb-NO" sz="4500" b="0" i="0" u="none" strike="noStrike" dirty="0" err="1">
                <a:solidFill>
                  <a:srgbClr val="000000"/>
                </a:solidFill>
                <a:effectLst/>
                <a:latin typeface="Helvetica Neue" panose="02000503000000020004" pitchFamily="2" charset="0"/>
              </a:rPr>
              <a:t>project</a:t>
            </a:r>
            <a:r>
              <a:rPr lang="nb-NO" sz="4500" b="0" i="0" u="none" strike="noStrike" dirty="0">
                <a:solidFill>
                  <a:srgbClr val="000000"/>
                </a:solidFill>
                <a:effectLst/>
                <a:latin typeface="Helvetica Neue" panose="02000503000000020004" pitchFamily="2" charset="0"/>
              </a:rPr>
              <a:t> </a:t>
            </a:r>
            <a:r>
              <a:rPr lang="nb-NO" sz="4500" b="0" i="0" u="none" strike="noStrike" dirty="0" err="1">
                <a:solidFill>
                  <a:srgbClr val="000000"/>
                </a:solidFill>
                <a:effectLst/>
                <a:latin typeface="Helvetica Neue" panose="02000503000000020004" pitchFamily="2" charset="0"/>
              </a:rPr>
              <a:t>should</a:t>
            </a:r>
            <a:r>
              <a:rPr lang="nb-NO" sz="4500" b="0" i="0" u="none" strike="noStrike" dirty="0">
                <a:solidFill>
                  <a:srgbClr val="000000"/>
                </a:solidFill>
                <a:effectLst/>
                <a:latin typeface="Helvetica Neue" panose="02000503000000020004" pitchFamily="2" charset="0"/>
              </a:rPr>
              <a:t> be </a:t>
            </a:r>
            <a:r>
              <a:rPr lang="nb-NO" sz="4500" b="0" i="0" u="none" strike="noStrike" dirty="0" err="1">
                <a:solidFill>
                  <a:srgbClr val="000000"/>
                </a:solidFill>
                <a:effectLst/>
                <a:latin typeface="Helvetica Neue" panose="02000503000000020004" pitchFamily="2" charset="0"/>
              </a:rPr>
              <a:t>reflective</a:t>
            </a:r>
            <a:r>
              <a:rPr lang="nb-NO" sz="4500" b="0" i="0" u="none" strike="noStrike" dirty="0">
                <a:solidFill>
                  <a:srgbClr val="000000"/>
                </a:solidFill>
                <a:effectLst/>
                <a:latin typeface="Helvetica Neue" panose="02000503000000020004" pitchFamily="2" charset="0"/>
              </a:rPr>
              <a:t>, </a:t>
            </a:r>
            <a:r>
              <a:rPr lang="nb-NO" sz="4500" b="0" i="0" u="none" strike="noStrike" dirty="0" err="1">
                <a:solidFill>
                  <a:srgbClr val="000000"/>
                </a:solidFill>
                <a:effectLst/>
                <a:latin typeface="Helvetica Neue" panose="02000503000000020004" pitchFamily="2" charset="0"/>
              </a:rPr>
              <a:t>process-related</a:t>
            </a:r>
            <a:r>
              <a:rPr lang="nb-NO" sz="4500" b="0" i="0" u="none" strike="noStrike" dirty="0">
                <a:solidFill>
                  <a:srgbClr val="000000"/>
                </a:solidFill>
                <a:effectLst/>
                <a:latin typeface="Helvetica Neue" panose="02000503000000020004" pitchFamily="2" charset="0"/>
              </a:rPr>
              <a:t>, and </a:t>
            </a:r>
            <a:r>
              <a:rPr lang="nb-NO" sz="4500" b="0" i="0" u="none" strike="noStrike" dirty="0" err="1">
                <a:solidFill>
                  <a:srgbClr val="000000"/>
                </a:solidFill>
                <a:effectLst/>
                <a:latin typeface="Helvetica Neue" panose="02000503000000020004" pitchFamily="2" charset="0"/>
              </a:rPr>
              <a:t>critical</a:t>
            </a:r>
            <a:r>
              <a:rPr lang="nb-NO" sz="4500" b="0" i="0" u="none" strike="noStrike" dirty="0">
                <a:solidFill>
                  <a:srgbClr val="000000"/>
                </a:solidFill>
                <a:effectLst/>
                <a:latin typeface="Helvetica Neue" panose="02000503000000020004" pitchFamily="2" charset="0"/>
              </a:rPr>
              <a:t>.</a:t>
            </a:r>
          </a:p>
          <a:p>
            <a:pPr algn="l">
              <a:spcAft>
                <a:spcPts val="1500"/>
              </a:spcAft>
            </a:pPr>
            <a:r>
              <a:rPr lang="nb-NO" sz="4500" b="0" i="0" u="none" strike="noStrike" dirty="0">
                <a:solidFill>
                  <a:srgbClr val="000000"/>
                </a:solidFill>
                <a:effectLst/>
                <a:latin typeface="Helvetica Neue" panose="02000503000000020004" pitchFamily="2" charset="0"/>
              </a:rPr>
              <a:t>The </a:t>
            </a:r>
            <a:r>
              <a:rPr lang="nb-NO" sz="4500" b="0" i="0" u="none" strike="noStrike" dirty="0" err="1">
                <a:solidFill>
                  <a:srgbClr val="000000"/>
                </a:solidFill>
                <a:effectLst/>
                <a:latin typeface="Helvetica Neue" panose="02000503000000020004" pitchFamily="2" charset="0"/>
              </a:rPr>
              <a:t>artistic</a:t>
            </a:r>
            <a:r>
              <a:rPr lang="nb-NO" sz="4500" b="0" i="0" u="none" strike="noStrike" dirty="0">
                <a:solidFill>
                  <a:srgbClr val="000000"/>
                </a:solidFill>
                <a:effectLst/>
                <a:latin typeface="Helvetica Neue" panose="02000503000000020004" pitchFamily="2" charset="0"/>
              </a:rPr>
              <a:t> </a:t>
            </a:r>
            <a:r>
              <a:rPr lang="nb-NO" sz="4500" b="0" i="0" u="none" strike="noStrike" dirty="0" err="1">
                <a:solidFill>
                  <a:srgbClr val="000000"/>
                </a:solidFill>
                <a:effectLst/>
                <a:latin typeface="Helvetica Neue" panose="02000503000000020004" pitchFamily="2" charset="0"/>
              </a:rPr>
              <a:t>research</a:t>
            </a:r>
            <a:r>
              <a:rPr lang="nb-NO" sz="4500" b="0" i="0" u="none" strike="noStrike" dirty="0">
                <a:solidFill>
                  <a:srgbClr val="000000"/>
                </a:solidFill>
                <a:effectLst/>
                <a:latin typeface="Helvetica Neue" panose="02000503000000020004" pitchFamily="2" charset="0"/>
              </a:rPr>
              <a:t> </a:t>
            </a:r>
            <a:r>
              <a:rPr lang="nb-NO" sz="4500" b="0" i="0" u="none" strike="noStrike" dirty="0" err="1">
                <a:solidFill>
                  <a:srgbClr val="000000"/>
                </a:solidFill>
                <a:effectLst/>
                <a:latin typeface="Helvetica Neue" panose="02000503000000020004" pitchFamily="2" charset="0"/>
              </a:rPr>
              <a:t>within</a:t>
            </a:r>
            <a:r>
              <a:rPr lang="nb-NO" sz="4500" b="0" i="0" u="none" strike="noStrike" dirty="0">
                <a:solidFill>
                  <a:srgbClr val="000000"/>
                </a:solidFill>
                <a:effectLst/>
                <a:latin typeface="Helvetica Neue" panose="02000503000000020004" pitchFamily="2" charset="0"/>
              </a:rPr>
              <a:t> </a:t>
            </a:r>
            <a:r>
              <a:rPr lang="nb-NO" sz="4500" b="0" i="0" u="none" strike="noStrike" dirty="0" err="1">
                <a:solidFill>
                  <a:srgbClr val="000000"/>
                </a:solidFill>
                <a:effectLst/>
                <a:latin typeface="Helvetica Neue" panose="02000503000000020004" pitchFamily="2" charset="0"/>
              </a:rPr>
              <a:t>the</a:t>
            </a:r>
            <a:r>
              <a:rPr lang="nb-NO" sz="4500" b="0" i="0" u="none" strike="noStrike" dirty="0">
                <a:solidFill>
                  <a:srgbClr val="000000"/>
                </a:solidFill>
                <a:effectLst/>
                <a:latin typeface="Helvetica Neue" panose="02000503000000020004" pitchFamily="2" charset="0"/>
              </a:rPr>
              <a:t> </a:t>
            </a:r>
            <a:r>
              <a:rPr lang="nb-NO" sz="4500" b="0" i="0" u="none" strike="noStrike" dirty="0" err="1">
                <a:solidFill>
                  <a:srgbClr val="000000"/>
                </a:solidFill>
                <a:effectLst/>
                <a:latin typeface="Helvetica Neue" panose="02000503000000020004" pitchFamily="2" charset="0"/>
              </a:rPr>
              <a:t>subject</a:t>
            </a:r>
            <a:r>
              <a:rPr lang="nb-NO" sz="4500" b="0" i="0" u="none" strike="noStrike" dirty="0">
                <a:solidFill>
                  <a:srgbClr val="000000"/>
                </a:solidFill>
                <a:effectLst/>
                <a:latin typeface="Helvetica Neue" panose="02000503000000020004" pitchFamily="2" charset="0"/>
              </a:rPr>
              <a:t> area </a:t>
            </a:r>
            <a:r>
              <a:rPr lang="nb-NO" sz="4500" b="0" i="0" u="none" strike="noStrike" dirty="0" err="1">
                <a:solidFill>
                  <a:srgbClr val="000000"/>
                </a:solidFill>
                <a:effectLst/>
                <a:latin typeface="Helvetica Neue" panose="02000503000000020004" pitchFamily="2" charset="0"/>
              </a:rPr>
              <a:t>of</a:t>
            </a:r>
            <a:r>
              <a:rPr lang="nb-NO" sz="4500" b="0" i="0" u="none" strike="noStrike" dirty="0">
                <a:solidFill>
                  <a:srgbClr val="000000"/>
                </a:solidFill>
                <a:effectLst/>
                <a:latin typeface="Helvetica Neue" panose="02000503000000020004" pitchFamily="2" charset="0"/>
              </a:rPr>
              <a:t> Metal and Art </a:t>
            </a:r>
            <a:r>
              <a:rPr lang="nb-NO" sz="4500" b="0" i="0" u="none" strike="noStrike" dirty="0" err="1">
                <a:solidFill>
                  <a:srgbClr val="000000"/>
                </a:solidFill>
                <a:effectLst/>
                <a:latin typeface="Helvetica Neue" panose="02000503000000020004" pitchFamily="2" charset="0"/>
              </a:rPr>
              <a:t>Jewellery</a:t>
            </a:r>
            <a:r>
              <a:rPr lang="nb-NO" sz="4500" b="0" i="0" u="none" strike="noStrike" dirty="0">
                <a:solidFill>
                  <a:srgbClr val="000000"/>
                </a:solidFill>
                <a:effectLst/>
                <a:latin typeface="Helvetica Neue" panose="02000503000000020004" pitchFamily="2" charset="0"/>
              </a:rPr>
              <a:t> is </a:t>
            </a:r>
            <a:r>
              <a:rPr lang="nb-NO" sz="4500" b="0" i="0" u="none" strike="noStrike" dirty="0" err="1">
                <a:solidFill>
                  <a:srgbClr val="000000"/>
                </a:solidFill>
                <a:effectLst/>
                <a:latin typeface="Helvetica Neue" panose="02000503000000020004" pitchFamily="2" charset="0"/>
              </a:rPr>
              <a:t>focused</a:t>
            </a:r>
            <a:r>
              <a:rPr lang="nb-NO" sz="4500" b="0" i="0" u="none" strike="noStrike" dirty="0">
                <a:solidFill>
                  <a:srgbClr val="000000"/>
                </a:solidFill>
                <a:effectLst/>
                <a:latin typeface="Helvetica Neue" panose="02000503000000020004" pitchFamily="2" charset="0"/>
              </a:rPr>
              <a:t> </a:t>
            </a:r>
            <a:r>
              <a:rPr lang="nb-NO" sz="4500" b="0" i="0" u="none" strike="noStrike" dirty="0" err="1">
                <a:solidFill>
                  <a:srgbClr val="000000"/>
                </a:solidFill>
                <a:effectLst/>
                <a:latin typeface="Helvetica Neue" panose="02000503000000020004" pitchFamily="2" charset="0"/>
              </a:rPr>
              <a:t>on</a:t>
            </a:r>
            <a:r>
              <a:rPr lang="nb-NO" sz="4500" b="0" i="0" u="none" strike="noStrike" dirty="0">
                <a:solidFill>
                  <a:srgbClr val="000000"/>
                </a:solidFill>
                <a:effectLst/>
                <a:latin typeface="Helvetica Neue" panose="02000503000000020004" pitchFamily="2" charset="0"/>
              </a:rPr>
              <a:t> </a:t>
            </a:r>
            <a:r>
              <a:rPr lang="nb-NO" sz="4500" b="0" i="0" u="none" strike="noStrike" dirty="0" err="1">
                <a:solidFill>
                  <a:srgbClr val="000000"/>
                </a:solidFill>
                <a:effectLst/>
                <a:latin typeface="Helvetica Neue" panose="02000503000000020004" pitchFamily="2" charset="0"/>
              </a:rPr>
              <a:t>craft</a:t>
            </a:r>
            <a:r>
              <a:rPr lang="nb-NO" sz="4500" b="0" i="0" u="none" strike="noStrike" dirty="0">
                <a:solidFill>
                  <a:srgbClr val="000000"/>
                </a:solidFill>
                <a:effectLst/>
                <a:latin typeface="Helvetica Neue" panose="02000503000000020004" pitchFamily="2" charset="0"/>
              </a:rPr>
              <a:t> and </a:t>
            </a:r>
            <a:r>
              <a:rPr lang="nb-NO" sz="4500" b="0" i="0" u="none" strike="noStrike" dirty="0" err="1">
                <a:solidFill>
                  <a:srgbClr val="000000"/>
                </a:solidFill>
                <a:effectLst/>
                <a:latin typeface="Helvetica Neue" panose="02000503000000020004" pitchFamily="2" charset="0"/>
              </a:rPr>
              <a:t>materiality</a:t>
            </a:r>
            <a:r>
              <a:rPr lang="nb-NO" sz="4500" b="0" i="0" u="none" strike="noStrike" dirty="0">
                <a:solidFill>
                  <a:srgbClr val="000000"/>
                </a:solidFill>
                <a:effectLst/>
                <a:latin typeface="Helvetica Neue" panose="02000503000000020004" pitchFamily="2" charset="0"/>
              </a:rPr>
              <a:t>, as </a:t>
            </a:r>
            <a:r>
              <a:rPr lang="nb-NO" sz="4500" b="0" i="0" u="none" strike="noStrike" dirty="0" err="1">
                <a:solidFill>
                  <a:srgbClr val="000000"/>
                </a:solidFill>
                <a:effectLst/>
                <a:latin typeface="Helvetica Neue" panose="02000503000000020004" pitchFamily="2" charset="0"/>
              </a:rPr>
              <a:t>well</a:t>
            </a:r>
            <a:r>
              <a:rPr lang="nb-NO" sz="4500" b="0" i="0" u="none" strike="noStrike" dirty="0">
                <a:solidFill>
                  <a:srgbClr val="000000"/>
                </a:solidFill>
                <a:effectLst/>
                <a:latin typeface="Helvetica Neue" panose="02000503000000020004" pitchFamily="2" charset="0"/>
              </a:rPr>
              <a:t> as </a:t>
            </a:r>
            <a:r>
              <a:rPr lang="nb-NO" sz="4500" b="0" i="0" u="none" strike="noStrike" dirty="0" err="1">
                <a:solidFill>
                  <a:srgbClr val="000000"/>
                </a:solidFill>
                <a:effectLst/>
                <a:latin typeface="Helvetica Neue" panose="02000503000000020004" pitchFamily="2" charset="0"/>
              </a:rPr>
              <a:t>its</a:t>
            </a:r>
            <a:r>
              <a:rPr lang="nb-NO" sz="4500" b="0" i="0" u="none" strike="noStrike" dirty="0">
                <a:solidFill>
                  <a:srgbClr val="000000"/>
                </a:solidFill>
                <a:effectLst/>
                <a:latin typeface="Helvetica Neue" panose="02000503000000020004" pitchFamily="2" charset="0"/>
              </a:rPr>
              <a:t> </a:t>
            </a:r>
            <a:r>
              <a:rPr lang="nb-NO" sz="4500" b="0" i="0" u="none" strike="noStrike" dirty="0" err="1">
                <a:solidFill>
                  <a:srgbClr val="000000"/>
                </a:solidFill>
                <a:effectLst/>
                <a:latin typeface="Helvetica Neue" panose="02000503000000020004" pitchFamily="2" charset="0"/>
              </a:rPr>
              <a:t>socio-cultural</a:t>
            </a:r>
            <a:r>
              <a:rPr lang="nb-NO" sz="4500" b="0" i="0" u="none" strike="noStrike" dirty="0">
                <a:solidFill>
                  <a:srgbClr val="000000"/>
                </a:solidFill>
                <a:effectLst/>
                <a:latin typeface="Helvetica Neue" panose="02000503000000020004" pitchFamily="2" charset="0"/>
              </a:rPr>
              <a:t> </a:t>
            </a:r>
            <a:r>
              <a:rPr lang="nb-NO" sz="4500" b="0" i="0" u="none" strike="noStrike" dirty="0" err="1">
                <a:solidFill>
                  <a:srgbClr val="000000"/>
                </a:solidFill>
                <a:effectLst/>
                <a:latin typeface="Helvetica Neue" panose="02000503000000020004" pitchFamily="2" charset="0"/>
              </a:rPr>
              <a:t>connotations</a:t>
            </a:r>
            <a:r>
              <a:rPr lang="nb-NO" sz="4500" b="0" i="0" u="none" strike="noStrike" dirty="0">
                <a:solidFill>
                  <a:srgbClr val="000000"/>
                </a:solidFill>
                <a:effectLst/>
                <a:latin typeface="Helvetica Neue" panose="02000503000000020004" pitchFamily="2" charset="0"/>
              </a:rPr>
              <a:t> </a:t>
            </a:r>
            <a:r>
              <a:rPr lang="nb-NO" sz="4500" b="0" i="0" u="none" strike="noStrike" dirty="0" err="1">
                <a:solidFill>
                  <a:srgbClr val="000000"/>
                </a:solidFill>
                <a:effectLst/>
                <a:latin typeface="Helvetica Neue" panose="02000503000000020004" pitchFamily="2" charset="0"/>
              </a:rPr>
              <a:t>expressed</a:t>
            </a:r>
            <a:r>
              <a:rPr lang="nb-NO" sz="4500" b="0" i="0" u="none" strike="noStrike" dirty="0">
                <a:solidFill>
                  <a:srgbClr val="000000"/>
                </a:solidFill>
                <a:effectLst/>
                <a:latin typeface="Helvetica Neue" panose="02000503000000020004" pitchFamily="2" charset="0"/>
              </a:rPr>
              <a:t> </a:t>
            </a:r>
            <a:r>
              <a:rPr lang="nb-NO" sz="4500" b="0" i="0" u="none" strike="noStrike" dirty="0" err="1">
                <a:solidFill>
                  <a:srgbClr val="000000"/>
                </a:solidFill>
                <a:effectLst/>
                <a:latin typeface="Helvetica Neue" panose="02000503000000020004" pitchFamily="2" charset="0"/>
              </a:rPr>
              <a:t>through</a:t>
            </a:r>
            <a:r>
              <a:rPr lang="nb-NO" sz="4500" b="0" i="0" u="none" strike="noStrike" dirty="0">
                <a:solidFill>
                  <a:srgbClr val="000000"/>
                </a:solidFill>
                <a:effectLst/>
                <a:latin typeface="Helvetica Neue" panose="02000503000000020004" pitchFamily="2" charset="0"/>
              </a:rPr>
              <a:t> </a:t>
            </a:r>
            <a:r>
              <a:rPr lang="nb-NO" sz="4500" b="0" i="0" u="none" strike="noStrike" dirty="0" err="1">
                <a:solidFill>
                  <a:srgbClr val="000000"/>
                </a:solidFill>
                <a:effectLst/>
                <a:latin typeface="Helvetica Neue" panose="02000503000000020004" pitchFamily="2" charset="0"/>
              </a:rPr>
              <a:t>aspects</a:t>
            </a:r>
            <a:r>
              <a:rPr lang="nb-NO" sz="4500" b="0" i="0" u="none" strike="noStrike" dirty="0">
                <a:solidFill>
                  <a:srgbClr val="000000"/>
                </a:solidFill>
                <a:effectLst/>
                <a:latin typeface="Helvetica Neue" panose="02000503000000020004" pitchFamily="2" charset="0"/>
              </a:rPr>
              <a:t> </a:t>
            </a:r>
            <a:r>
              <a:rPr lang="nb-NO" sz="4500" b="0" i="0" u="none" strike="noStrike" dirty="0" err="1">
                <a:solidFill>
                  <a:srgbClr val="000000"/>
                </a:solidFill>
                <a:effectLst/>
                <a:latin typeface="Helvetica Neue" panose="02000503000000020004" pitchFamily="2" charset="0"/>
              </a:rPr>
              <a:t>such</a:t>
            </a:r>
            <a:r>
              <a:rPr lang="nb-NO" sz="4500" b="0" i="0" u="none" strike="noStrike" dirty="0">
                <a:solidFill>
                  <a:srgbClr val="000000"/>
                </a:solidFill>
                <a:effectLst/>
                <a:latin typeface="Helvetica Neue" panose="02000503000000020004" pitchFamily="2" charset="0"/>
              </a:rPr>
              <a:t> as </a:t>
            </a:r>
            <a:r>
              <a:rPr lang="nb-NO" sz="4500" b="0" i="0" u="none" strike="noStrike" dirty="0" err="1">
                <a:solidFill>
                  <a:srgbClr val="000000"/>
                </a:solidFill>
                <a:effectLst/>
                <a:latin typeface="Helvetica Neue" panose="02000503000000020004" pitchFamily="2" charset="0"/>
              </a:rPr>
              <a:t>physicality</a:t>
            </a:r>
            <a:r>
              <a:rPr lang="nb-NO" sz="4500" b="0" i="0" u="none" strike="noStrike" dirty="0">
                <a:solidFill>
                  <a:srgbClr val="000000"/>
                </a:solidFill>
                <a:effectLst/>
                <a:latin typeface="Helvetica Neue" panose="02000503000000020004" pitchFamily="2" charset="0"/>
              </a:rPr>
              <a:t>, </a:t>
            </a:r>
            <a:r>
              <a:rPr lang="nb-NO" sz="4500" b="0" i="0" u="none" strike="noStrike" dirty="0" err="1">
                <a:solidFill>
                  <a:srgbClr val="000000"/>
                </a:solidFill>
                <a:effectLst/>
                <a:latin typeface="Helvetica Neue" panose="02000503000000020004" pitchFamily="2" charset="0"/>
              </a:rPr>
              <a:t>signs</a:t>
            </a:r>
            <a:r>
              <a:rPr lang="nb-NO" sz="4500" b="0" i="0" u="none" strike="noStrike" dirty="0">
                <a:solidFill>
                  <a:srgbClr val="000000"/>
                </a:solidFill>
                <a:effectLst/>
                <a:latin typeface="Helvetica Neue" panose="02000503000000020004" pitchFamily="2" charset="0"/>
              </a:rPr>
              <a:t>, and </a:t>
            </a:r>
            <a:r>
              <a:rPr lang="nb-NO" sz="4500" b="0" i="0" u="none" strike="noStrike" dirty="0" err="1">
                <a:solidFill>
                  <a:srgbClr val="000000"/>
                </a:solidFill>
                <a:effectLst/>
                <a:latin typeface="Helvetica Neue" panose="02000503000000020004" pitchFamily="2" charset="0"/>
              </a:rPr>
              <a:t>values</a:t>
            </a:r>
            <a:r>
              <a:rPr lang="nb-NO" sz="4500" b="0" i="0" u="none" strike="noStrike" dirty="0">
                <a:solidFill>
                  <a:srgbClr val="000000"/>
                </a:solidFill>
                <a:effectLst/>
                <a:latin typeface="Helvetica Neue" panose="02000503000000020004" pitchFamily="2" charset="0"/>
              </a:rPr>
              <a:t>. By </a:t>
            </a:r>
            <a:r>
              <a:rPr lang="nb-NO" sz="4500" b="0" i="0" u="none" strike="noStrike" dirty="0" err="1">
                <a:solidFill>
                  <a:srgbClr val="000000"/>
                </a:solidFill>
                <a:effectLst/>
                <a:latin typeface="Helvetica Neue" panose="02000503000000020004" pitchFamily="2" charset="0"/>
              </a:rPr>
              <a:t>anchoring</a:t>
            </a:r>
            <a:r>
              <a:rPr lang="nb-NO" sz="4500" b="0" i="0" u="none" strike="noStrike" dirty="0">
                <a:solidFill>
                  <a:srgbClr val="000000"/>
                </a:solidFill>
                <a:effectLst/>
                <a:latin typeface="Helvetica Neue" panose="02000503000000020004" pitchFamily="2" charset="0"/>
              </a:rPr>
              <a:t> </a:t>
            </a:r>
            <a:r>
              <a:rPr lang="nb-NO" sz="4500" b="0" i="0" u="none" strike="noStrike" dirty="0" err="1">
                <a:solidFill>
                  <a:srgbClr val="000000"/>
                </a:solidFill>
                <a:effectLst/>
                <a:latin typeface="Helvetica Neue" panose="02000503000000020004" pitchFamily="2" charset="0"/>
              </a:rPr>
              <a:t>internationally</a:t>
            </a:r>
            <a:r>
              <a:rPr lang="nb-NO" sz="4500" b="0" i="0" u="none" strike="noStrike" dirty="0">
                <a:solidFill>
                  <a:srgbClr val="000000"/>
                </a:solidFill>
                <a:effectLst/>
                <a:latin typeface="Helvetica Neue" panose="02000503000000020004" pitchFamily="2" charset="0"/>
              </a:rPr>
              <a:t>, </a:t>
            </a:r>
            <a:r>
              <a:rPr lang="nb-NO" sz="4500" b="0" i="0" u="none" strike="noStrike" dirty="0" err="1">
                <a:solidFill>
                  <a:srgbClr val="000000"/>
                </a:solidFill>
                <a:effectLst/>
                <a:latin typeface="Helvetica Neue" panose="02000503000000020004" pitchFamily="2" charset="0"/>
              </a:rPr>
              <a:t>nationally</a:t>
            </a:r>
            <a:r>
              <a:rPr lang="nb-NO" sz="4500" b="0" i="0" u="none" strike="noStrike" dirty="0">
                <a:solidFill>
                  <a:srgbClr val="000000"/>
                </a:solidFill>
                <a:effectLst/>
                <a:latin typeface="Helvetica Neue" panose="02000503000000020004" pitchFamily="2" charset="0"/>
              </a:rPr>
              <a:t>, and </a:t>
            </a:r>
            <a:r>
              <a:rPr lang="nb-NO" sz="4500" b="0" i="0" u="none" strike="noStrike" dirty="0" err="1">
                <a:solidFill>
                  <a:srgbClr val="000000"/>
                </a:solidFill>
                <a:effectLst/>
                <a:latin typeface="Helvetica Neue" panose="02000503000000020004" pitchFamily="2" charset="0"/>
              </a:rPr>
              <a:t>locally</a:t>
            </a:r>
            <a:r>
              <a:rPr lang="nb-NO" sz="4500" b="0" i="0" u="none" strike="noStrike" dirty="0">
                <a:solidFill>
                  <a:srgbClr val="000000"/>
                </a:solidFill>
                <a:effectLst/>
                <a:latin typeface="Helvetica Neue" panose="02000503000000020004" pitchFamily="2" charset="0"/>
              </a:rPr>
              <a:t>, </a:t>
            </a:r>
            <a:r>
              <a:rPr lang="nb-NO" sz="4500" b="0" i="0" u="none" strike="noStrike" dirty="0" err="1">
                <a:solidFill>
                  <a:srgbClr val="000000"/>
                </a:solidFill>
                <a:effectLst/>
                <a:latin typeface="Helvetica Neue" panose="02000503000000020004" pitchFamily="2" charset="0"/>
              </a:rPr>
              <a:t>the</a:t>
            </a:r>
            <a:r>
              <a:rPr lang="nb-NO" sz="4500" b="0" i="0" u="none" strike="noStrike" dirty="0">
                <a:solidFill>
                  <a:srgbClr val="000000"/>
                </a:solidFill>
                <a:effectLst/>
                <a:latin typeface="Helvetica Neue" panose="02000503000000020004" pitchFamily="2" charset="0"/>
              </a:rPr>
              <a:t> </a:t>
            </a:r>
            <a:r>
              <a:rPr lang="nb-NO" sz="4500" b="0" i="0" u="none" strike="noStrike" dirty="0" err="1">
                <a:solidFill>
                  <a:srgbClr val="000000"/>
                </a:solidFill>
                <a:effectLst/>
                <a:latin typeface="Helvetica Neue" panose="02000503000000020004" pitchFamily="2" charset="0"/>
              </a:rPr>
              <a:t>research</a:t>
            </a:r>
            <a:r>
              <a:rPr lang="nb-NO" sz="4500" b="0" i="0" u="none" strike="noStrike" dirty="0">
                <a:solidFill>
                  <a:srgbClr val="000000"/>
                </a:solidFill>
                <a:effectLst/>
                <a:latin typeface="Helvetica Neue" panose="02000503000000020004" pitchFamily="2" charset="0"/>
              </a:rPr>
              <a:t> </a:t>
            </a:r>
            <a:r>
              <a:rPr lang="nb-NO" sz="4500" b="0" i="0" u="none" strike="noStrike" dirty="0" err="1">
                <a:solidFill>
                  <a:srgbClr val="000000"/>
                </a:solidFill>
                <a:effectLst/>
                <a:latin typeface="Helvetica Neue" panose="02000503000000020004" pitchFamily="2" charset="0"/>
              </a:rPr>
              <a:t>contributes</a:t>
            </a:r>
            <a:r>
              <a:rPr lang="nb-NO" sz="4500" b="0" i="0" u="none" strike="noStrike" dirty="0">
                <a:solidFill>
                  <a:srgbClr val="000000"/>
                </a:solidFill>
                <a:effectLst/>
                <a:latin typeface="Helvetica Neue" panose="02000503000000020004" pitchFamily="2" charset="0"/>
              </a:rPr>
              <a:t> to </a:t>
            </a:r>
            <a:r>
              <a:rPr lang="nb-NO" sz="4500" b="0" i="0" u="none" strike="noStrike" dirty="0" err="1">
                <a:solidFill>
                  <a:srgbClr val="000000"/>
                </a:solidFill>
                <a:effectLst/>
                <a:latin typeface="Helvetica Neue" panose="02000503000000020004" pitchFamily="2" charset="0"/>
              </a:rPr>
              <a:t>new</a:t>
            </a:r>
            <a:r>
              <a:rPr lang="nb-NO" sz="4500" b="0" i="0" u="none" strike="noStrike" dirty="0">
                <a:solidFill>
                  <a:srgbClr val="000000"/>
                </a:solidFill>
                <a:effectLst/>
                <a:latin typeface="Helvetica Neue" panose="02000503000000020004" pitchFamily="2" charset="0"/>
              </a:rPr>
              <a:t> </a:t>
            </a:r>
            <a:r>
              <a:rPr lang="nb-NO" sz="4500" b="0" i="0" u="none" strike="noStrike" dirty="0" err="1">
                <a:solidFill>
                  <a:srgbClr val="000000"/>
                </a:solidFill>
                <a:effectLst/>
                <a:latin typeface="Helvetica Neue" panose="02000503000000020004" pitchFamily="2" charset="0"/>
              </a:rPr>
              <a:t>knowledge</a:t>
            </a:r>
            <a:r>
              <a:rPr lang="nb-NO" sz="4500" b="0" i="0" u="none" strike="noStrike" dirty="0">
                <a:solidFill>
                  <a:srgbClr val="000000"/>
                </a:solidFill>
                <a:effectLst/>
                <a:latin typeface="Helvetica Neue" panose="02000503000000020004" pitchFamily="2" charset="0"/>
              </a:rPr>
              <a:t> </a:t>
            </a:r>
            <a:r>
              <a:rPr lang="nb-NO" sz="4500" b="0" i="0" u="none" strike="noStrike" dirty="0" err="1">
                <a:solidFill>
                  <a:srgbClr val="000000"/>
                </a:solidFill>
                <a:effectLst/>
                <a:latin typeface="Helvetica Neue" panose="02000503000000020004" pitchFamily="2" charset="0"/>
              </a:rPr>
              <a:t>that</a:t>
            </a:r>
            <a:r>
              <a:rPr lang="nb-NO" sz="4500" b="0" i="0" u="none" strike="noStrike" dirty="0">
                <a:solidFill>
                  <a:srgbClr val="000000"/>
                </a:solidFill>
                <a:effectLst/>
                <a:latin typeface="Helvetica Neue" panose="02000503000000020004" pitchFamily="2" charset="0"/>
              </a:rPr>
              <a:t> </a:t>
            </a:r>
            <a:r>
              <a:rPr lang="nb-NO" sz="4500" b="0" i="0" u="none" strike="noStrike" dirty="0" err="1">
                <a:solidFill>
                  <a:srgbClr val="000000"/>
                </a:solidFill>
                <a:effectLst/>
                <a:latin typeface="Helvetica Neue" panose="02000503000000020004" pitchFamily="2" charset="0"/>
              </a:rPr>
              <a:t>opens</a:t>
            </a:r>
            <a:r>
              <a:rPr lang="nb-NO" sz="4500" b="0" i="0" u="none" strike="noStrike" dirty="0">
                <a:solidFill>
                  <a:srgbClr val="000000"/>
                </a:solidFill>
                <a:effectLst/>
                <a:latin typeface="Helvetica Neue" panose="02000503000000020004" pitchFamily="2" charset="0"/>
              </a:rPr>
              <a:t> </a:t>
            </a:r>
            <a:r>
              <a:rPr lang="nb-NO" sz="4500" b="0" i="0" u="none" strike="noStrike" dirty="0" err="1">
                <a:solidFill>
                  <a:srgbClr val="000000"/>
                </a:solidFill>
                <a:effectLst/>
                <a:latin typeface="Helvetica Neue" panose="02000503000000020004" pitchFamily="2" charset="0"/>
              </a:rPr>
              <a:t>discussions</a:t>
            </a:r>
            <a:r>
              <a:rPr lang="nb-NO" sz="4500" b="0" i="0" u="none" strike="noStrike" dirty="0">
                <a:solidFill>
                  <a:srgbClr val="000000"/>
                </a:solidFill>
                <a:effectLst/>
                <a:latin typeface="Helvetica Neue" panose="02000503000000020004" pitchFamily="2" charset="0"/>
              </a:rPr>
              <a:t> </a:t>
            </a:r>
            <a:r>
              <a:rPr lang="nb-NO" sz="4500" b="0" i="0" u="none" strike="noStrike" dirty="0" err="1">
                <a:solidFill>
                  <a:srgbClr val="000000"/>
                </a:solidFill>
                <a:effectLst/>
                <a:latin typeface="Helvetica Neue" panose="02000503000000020004" pitchFamily="2" charset="0"/>
              </a:rPr>
              <a:t>within</a:t>
            </a:r>
            <a:r>
              <a:rPr lang="nb-NO" sz="4500" b="0" i="0" u="none" strike="noStrike" dirty="0">
                <a:solidFill>
                  <a:srgbClr val="000000"/>
                </a:solidFill>
                <a:effectLst/>
                <a:latin typeface="Helvetica Neue" panose="02000503000000020004" pitchFamily="2" charset="0"/>
              </a:rPr>
              <a:t> </a:t>
            </a:r>
            <a:r>
              <a:rPr lang="nb-NO" sz="4500" b="0" i="0" u="none" strike="noStrike" dirty="0" err="1">
                <a:solidFill>
                  <a:srgbClr val="000000"/>
                </a:solidFill>
                <a:effectLst/>
                <a:latin typeface="Helvetica Neue" panose="02000503000000020004" pitchFamily="2" charset="0"/>
              </a:rPr>
              <a:t>the</a:t>
            </a:r>
            <a:r>
              <a:rPr lang="nb-NO" sz="4500" b="0" i="0" u="none" strike="noStrike" dirty="0">
                <a:solidFill>
                  <a:srgbClr val="000000"/>
                </a:solidFill>
                <a:effectLst/>
                <a:latin typeface="Helvetica Neue" panose="02000503000000020004" pitchFamily="2" charset="0"/>
              </a:rPr>
              <a:t> </a:t>
            </a:r>
            <a:r>
              <a:rPr lang="nb-NO" sz="4500" b="0" i="0" u="none" strike="noStrike" dirty="0" err="1">
                <a:solidFill>
                  <a:srgbClr val="000000"/>
                </a:solidFill>
                <a:effectLst/>
                <a:latin typeface="Helvetica Neue" panose="02000503000000020004" pitchFamily="2" charset="0"/>
              </a:rPr>
              <a:t>field</a:t>
            </a:r>
            <a:r>
              <a:rPr lang="nb-NO" sz="4500" b="0" i="0" u="none" strike="noStrike" dirty="0">
                <a:solidFill>
                  <a:srgbClr val="000000"/>
                </a:solidFill>
                <a:effectLst/>
                <a:latin typeface="Helvetica Neue" panose="02000503000000020004" pitchFamily="2" charset="0"/>
              </a:rPr>
              <a:t> </a:t>
            </a:r>
            <a:r>
              <a:rPr lang="nb-NO" sz="4500" b="0" i="0" u="none" strike="noStrike" dirty="0" err="1">
                <a:solidFill>
                  <a:srgbClr val="000000"/>
                </a:solidFill>
                <a:effectLst/>
                <a:latin typeface="Helvetica Neue" panose="02000503000000020004" pitchFamily="2" charset="0"/>
              </a:rPr>
              <a:t>of</a:t>
            </a:r>
            <a:r>
              <a:rPr lang="nb-NO" sz="4500" b="0" i="0" u="none" strike="noStrike" dirty="0">
                <a:solidFill>
                  <a:srgbClr val="000000"/>
                </a:solidFill>
                <a:effectLst/>
                <a:latin typeface="Helvetica Neue" panose="02000503000000020004" pitchFamily="2" charset="0"/>
              </a:rPr>
              <a:t> art and </a:t>
            </a:r>
            <a:r>
              <a:rPr lang="nb-NO" sz="4500" b="0" i="0" u="none" strike="noStrike" dirty="0" err="1">
                <a:solidFill>
                  <a:srgbClr val="000000"/>
                </a:solidFill>
                <a:effectLst/>
                <a:latin typeface="Helvetica Neue" panose="02000503000000020004" pitchFamily="2" charset="0"/>
              </a:rPr>
              <a:t>craft</a:t>
            </a:r>
            <a:r>
              <a:rPr lang="nb-NO" sz="4500" b="0" i="0" u="none" strike="noStrike" dirty="0">
                <a:solidFill>
                  <a:srgbClr val="000000"/>
                </a:solidFill>
                <a:effectLst/>
                <a:latin typeface="Helvetica Neue" panose="02000503000000020004" pitchFamily="2" charset="0"/>
              </a:rPr>
              <a:t>.</a:t>
            </a:r>
          </a:p>
          <a:p>
            <a:pPr algn="l">
              <a:spcAft>
                <a:spcPts val="1500"/>
              </a:spcAft>
            </a:pPr>
            <a:r>
              <a:rPr lang="nb-NO" sz="4500" b="0" i="0" u="none" strike="noStrike" dirty="0">
                <a:solidFill>
                  <a:srgbClr val="000000"/>
                </a:solidFill>
                <a:effectLst/>
                <a:latin typeface="Helvetica Neue" panose="02000503000000020004" pitchFamily="2" charset="0"/>
              </a:rPr>
              <a:t>The </a:t>
            </a:r>
            <a:r>
              <a:rPr lang="nb-NO" sz="4500" b="0" i="0" u="none" strike="noStrike" dirty="0" err="1">
                <a:solidFill>
                  <a:srgbClr val="000000"/>
                </a:solidFill>
                <a:effectLst/>
                <a:latin typeface="Helvetica Neue" panose="02000503000000020004" pitchFamily="2" charset="0"/>
              </a:rPr>
              <a:t>new</a:t>
            </a:r>
            <a:r>
              <a:rPr lang="nb-NO" sz="4500" b="0" i="0" u="none" strike="noStrike" dirty="0">
                <a:solidFill>
                  <a:srgbClr val="000000"/>
                </a:solidFill>
                <a:effectLst/>
                <a:latin typeface="Helvetica Neue" panose="02000503000000020004" pitchFamily="2" charset="0"/>
              </a:rPr>
              <a:t> </a:t>
            </a:r>
            <a:r>
              <a:rPr lang="nb-NO" sz="4500" b="0" i="0" u="none" strike="noStrike" dirty="0" err="1">
                <a:solidFill>
                  <a:srgbClr val="000000"/>
                </a:solidFill>
                <a:effectLst/>
                <a:latin typeface="Helvetica Neue" panose="02000503000000020004" pitchFamily="2" charset="0"/>
              </a:rPr>
              <a:t>research</a:t>
            </a:r>
            <a:r>
              <a:rPr lang="nb-NO" sz="4500" b="0" i="0" u="none" strike="noStrike" dirty="0">
                <a:solidFill>
                  <a:srgbClr val="000000"/>
                </a:solidFill>
                <a:effectLst/>
                <a:latin typeface="Helvetica Neue" panose="02000503000000020004" pitchFamily="2" charset="0"/>
              </a:rPr>
              <a:t> </a:t>
            </a:r>
            <a:r>
              <a:rPr lang="nb-NO" sz="4500" b="0" i="0" u="none" strike="noStrike" dirty="0" err="1">
                <a:solidFill>
                  <a:srgbClr val="000000"/>
                </a:solidFill>
                <a:effectLst/>
                <a:latin typeface="Helvetica Neue" panose="02000503000000020004" pitchFamily="2" charset="0"/>
              </a:rPr>
              <a:t>fellow</a:t>
            </a:r>
            <a:r>
              <a:rPr lang="nb-NO" sz="4500" b="0" i="0" u="none" strike="noStrike" dirty="0">
                <a:solidFill>
                  <a:srgbClr val="000000"/>
                </a:solidFill>
                <a:effectLst/>
                <a:latin typeface="Helvetica Neue" panose="02000503000000020004" pitchFamily="2" charset="0"/>
              </a:rPr>
              <a:t> </a:t>
            </a:r>
            <a:r>
              <a:rPr lang="nb-NO" sz="4500" b="0" i="0" u="none" strike="noStrike" dirty="0" err="1">
                <a:solidFill>
                  <a:srgbClr val="000000"/>
                </a:solidFill>
                <a:effectLst/>
                <a:latin typeface="Helvetica Neue" panose="02000503000000020004" pitchFamily="2" charset="0"/>
              </a:rPr>
              <a:t>will</a:t>
            </a:r>
            <a:r>
              <a:rPr lang="nb-NO" sz="4500" b="0" i="0" u="none" strike="noStrike" dirty="0">
                <a:solidFill>
                  <a:srgbClr val="000000"/>
                </a:solidFill>
                <a:effectLst/>
                <a:latin typeface="Helvetica Neue" panose="02000503000000020004" pitchFamily="2" charset="0"/>
              </a:rPr>
              <a:t> </a:t>
            </a:r>
            <a:r>
              <a:rPr lang="nb-NO" sz="4500" b="0" i="0" u="none" strike="noStrike" dirty="0" err="1">
                <a:solidFill>
                  <a:srgbClr val="000000"/>
                </a:solidFill>
                <a:effectLst/>
                <a:latin typeface="Helvetica Neue" panose="02000503000000020004" pitchFamily="2" charset="0"/>
              </a:rPr>
              <a:t>take</a:t>
            </a:r>
            <a:r>
              <a:rPr lang="nb-NO" sz="4500" b="0" i="0" u="none" strike="noStrike" dirty="0">
                <a:solidFill>
                  <a:srgbClr val="000000"/>
                </a:solidFill>
                <a:effectLst/>
                <a:latin typeface="Helvetica Neue" panose="02000503000000020004" pitchFamily="2" charset="0"/>
              </a:rPr>
              <a:t> up </a:t>
            </a:r>
            <a:r>
              <a:rPr lang="nb-NO" sz="4500" b="0" i="0" u="none" strike="noStrike" dirty="0" err="1">
                <a:solidFill>
                  <a:srgbClr val="000000"/>
                </a:solidFill>
                <a:effectLst/>
                <a:latin typeface="Helvetica Neue" panose="02000503000000020004" pitchFamily="2" charset="0"/>
              </a:rPr>
              <a:t>the</a:t>
            </a:r>
            <a:r>
              <a:rPr lang="nb-NO" sz="4500" b="0" i="0" u="none" strike="noStrike" dirty="0">
                <a:solidFill>
                  <a:srgbClr val="000000"/>
                </a:solidFill>
                <a:effectLst/>
                <a:latin typeface="Helvetica Neue" panose="02000503000000020004" pitchFamily="2" charset="0"/>
              </a:rPr>
              <a:t> </a:t>
            </a:r>
            <a:r>
              <a:rPr lang="nb-NO" sz="4500" b="0" i="0" u="none" strike="noStrike" dirty="0" err="1">
                <a:solidFill>
                  <a:srgbClr val="000000"/>
                </a:solidFill>
                <a:effectLst/>
                <a:latin typeface="Helvetica Neue" panose="02000503000000020004" pitchFamily="2" charset="0"/>
              </a:rPr>
              <a:t>position</a:t>
            </a:r>
            <a:r>
              <a:rPr lang="nb-NO" sz="4500" b="0" i="0" u="none" strike="noStrike" dirty="0">
                <a:solidFill>
                  <a:srgbClr val="000000"/>
                </a:solidFill>
                <a:effectLst/>
                <a:latin typeface="Helvetica Neue" panose="02000503000000020004" pitchFamily="2" charset="0"/>
              </a:rPr>
              <a:t> from 1.10.2025.</a:t>
            </a:r>
          </a:p>
          <a:p>
            <a:pPr defTabSz="819289">
              <a:lnSpc>
                <a:spcPct val="100000"/>
              </a:lnSpc>
              <a:defRPr sz="1637"/>
            </a:pPr>
            <a:endParaRPr dirty="0"/>
          </a:p>
        </p:txBody>
      </p: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8" name="Footer Placeholder 2"/>
          <p:cNvSpPr txBox="1"/>
          <p:nvPr/>
        </p:nvSpPr>
        <p:spPr>
          <a:xfrm>
            <a:off x="6667200" y="9155752"/>
            <a:ext cx="5687361" cy="1478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sz="1100">
                <a:solidFill>
                  <a:srgbClr val="0046AD"/>
                </a:solidFill>
              </a:defRPr>
            </a:lvl1pPr>
          </a:lstStyle>
          <a:p>
            <a:r>
              <a:t>Oslo National Academy of the Arts</a:t>
            </a:r>
          </a:p>
        </p:txBody>
      </p:sp>
      <p:sp>
        <p:nvSpPr>
          <p:cNvPr id="849" name="Title 1"/>
          <p:cNvSpPr txBox="1">
            <a:spLocks noGrp="1"/>
          </p:cNvSpPr>
          <p:nvPr>
            <p:ph type="title"/>
          </p:nvPr>
        </p:nvSpPr>
        <p:spPr>
          <a:xfrm>
            <a:off x="504859" y="510294"/>
            <a:ext cx="11708570" cy="606286"/>
          </a:xfrm>
          <a:prstGeom prst="rect">
            <a:avLst/>
          </a:prstGeom>
        </p:spPr>
        <p:txBody>
          <a:bodyPr/>
          <a:lstStyle/>
          <a:p>
            <a:r>
              <a:t>Position as artistic PhD fellow at the Academy of Dance</a:t>
            </a:r>
          </a:p>
        </p:txBody>
      </p:sp>
      <p:sp>
        <p:nvSpPr>
          <p:cNvPr id="850" name="Slide Number Placeholder 3"/>
          <p:cNvSpPr txBox="1">
            <a:spLocks noGrp="1"/>
          </p:cNvSpPr>
          <p:nvPr>
            <p:ph type="sldNum" sz="quarter" idx="2"/>
          </p:nvPr>
        </p:nvSpPr>
        <p:spPr>
          <a:xfrm>
            <a:off x="6150719" y="9155752"/>
            <a:ext cx="168090" cy="14783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17</a:t>
            </a:fld>
            <a:endParaRPr/>
          </a:p>
        </p:txBody>
      </p:sp>
      <p:sp>
        <p:nvSpPr>
          <p:cNvPr id="851" name="Content Placeholder 4"/>
          <p:cNvSpPr txBox="1">
            <a:spLocks noGrp="1"/>
          </p:cNvSpPr>
          <p:nvPr>
            <p:ph type="body" idx="1"/>
          </p:nvPr>
        </p:nvSpPr>
        <p:spPr>
          <a:xfrm>
            <a:off x="494831" y="1282501"/>
            <a:ext cx="12015138" cy="7707330"/>
          </a:xfrm>
          <a:prstGeom prst="rect">
            <a:avLst/>
          </a:prstGeom>
        </p:spPr>
        <p:txBody>
          <a:bodyPr/>
          <a:lstStyle/>
          <a:p>
            <a:pPr algn="l">
              <a:spcAft>
                <a:spcPts val="1500"/>
              </a:spcAft>
            </a:pPr>
            <a:r>
              <a:rPr lang="nb-NO" b="0" i="0" u="none" strike="noStrike" dirty="0">
                <a:solidFill>
                  <a:srgbClr val="000000"/>
                </a:solidFill>
                <a:effectLst/>
                <a:latin typeface="Helvetica Neue" panose="02000503000000020004" pitchFamily="2" charset="0"/>
              </a:rPr>
              <a:t>For 2025, </a:t>
            </a:r>
            <a:r>
              <a:rPr lang="nb-NO" b="0" i="0" u="none" strike="noStrike" dirty="0" err="1">
                <a:solidFill>
                  <a:srgbClr val="000000"/>
                </a:solidFill>
                <a:effectLst/>
                <a:latin typeface="Helvetica Neue" panose="02000503000000020004" pitchFamily="2" charset="0"/>
              </a:rPr>
              <a:t>there</a:t>
            </a:r>
            <a:r>
              <a:rPr lang="nb-NO" b="0" i="0" u="none" strike="noStrike" dirty="0">
                <a:solidFill>
                  <a:srgbClr val="000000"/>
                </a:solidFill>
                <a:effectLst/>
                <a:latin typeface="Helvetica Neue" panose="02000503000000020004" pitchFamily="2" charset="0"/>
              </a:rPr>
              <a:t> is </a:t>
            </a:r>
            <a:r>
              <a:rPr lang="nb-NO" b="0" i="0" u="none" strike="noStrike" dirty="0" err="1">
                <a:solidFill>
                  <a:srgbClr val="000000"/>
                </a:solidFill>
                <a:effectLst/>
                <a:latin typeface="Helvetica Neue" panose="02000503000000020004" pitchFamily="2" charset="0"/>
              </a:rPr>
              <a:t>two</a:t>
            </a:r>
            <a:r>
              <a:rPr lang="nb-NO" b="0" i="0" u="none" strike="noStrike" dirty="0">
                <a:solidFill>
                  <a:srgbClr val="000000"/>
                </a:solidFill>
                <a:effectLst/>
                <a:latin typeface="Helvetica Neue" panose="02000503000000020004" pitchFamily="2" charset="0"/>
              </a:rPr>
              <a:t> </a:t>
            </a:r>
            <a:r>
              <a:rPr lang="nb-NO" b="0" i="0" u="none" strike="noStrike" dirty="0" err="1">
                <a:solidFill>
                  <a:srgbClr val="000000"/>
                </a:solidFill>
                <a:effectLst/>
                <a:latin typeface="Helvetica Neue" panose="02000503000000020004" pitchFamily="2" charset="0"/>
              </a:rPr>
              <a:t>vacancies</a:t>
            </a:r>
            <a:r>
              <a:rPr lang="nb-NO" b="0" i="0" u="none" strike="noStrike" dirty="0">
                <a:solidFill>
                  <a:srgbClr val="000000"/>
                </a:solidFill>
                <a:effectLst/>
                <a:latin typeface="Helvetica Neue" panose="02000503000000020004" pitchFamily="2" charset="0"/>
              </a:rPr>
              <a:t> for </a:t>
            </a:r>
            <a:r>
              <a:rPr lang="nb-NO" b="0" i="0" u="none" strike="noStrike" dirty="0" err="1">
                <a:solidFill>
                  <a:srgbClr val="000000"/>
                </a:solidFill>
                <a:effectLst/>
                <a:latin typeface="Helvetica Neue" panose="02000503000000020004" pitchFamily="2" charset="0"/>
              </a:rPr>
              <a:t>PhD</a:t>
            </a:r>
            <a:r>
              <a:rPr lang="nb-NO" b="0" i="0" u="none" strike="noStrike" dirty="0">
                <a:solidFill>
                  <a:srgbClr val="000000"/>
                </a:solidFill>
                <a:effectLst/>
                <a:latin typeface="Helvetica Neue" panose="02000503000000020004" pitchFamily="2" charset="0"/>
              </a:rPr>
              <a:t> </a:t>
            </a:r>
            <a:r>
              <a:rPr lang="nb-NO" b="0" i="0" u="none" strike="noStrike" dirty="0" err="1">
                <a:solidFill>
                  <a:srgbClr val="000000"/>
                </a:solidFill>
                <a:effectLst/>
                <a:latin typeface="Helvetica Neue" panose="02000503000000020004" pitchFamily="2" charset="0"/>
              </a:rPr>
              <a:t>scholarship</a:t>
            </a:r>
            <a:r>
              <a:rPr lang="nb-NO" b="0" i="0" u="none" strike="noStrike" dirty="0">
                <a:solidFill>
                  <a:srgbClr val="000000"/>
                </a:solidFill>
                <a:effectLst/>
                <a:latin typeface="Helvetica Neue" panose="02000503000000020004" pitchFamily="2" charset="0"/>
              </a:rPr>
              <a:t> at </a:t>
            </a:r>
            <a:r>
              <a:rPr lang="nb-NO" b="0" i="0" u="none" strike="noStrike" dirty="0" err="1">
                <a:solidFill>
                  <a:srgbClr val="000000"/>
                </a:solidFill>
                <a:effectLst/>
                <a:latin typeface="Helvetica Neue" panose="02000503000000020004" pitchFamily="2" charset="0"/>
              </a:rPr>
              <a:t>the</a:t>
            </a:r>
            <a:r>
              <a:rPr lang="nb-NO" b="0" i="0" u="none" strike="noStrike" dirty="0">
                <a:solidFill>
                  <a:srgbClr val="000000"/>
                </a:solidFill>
                <a:effectLst/>
                <a:latin typeface="Helvetica Neue" panose="02000503000000020004" pitchFamily="2" charset="0"/>
              </a:rPr>
              <a:t> </a:t>
            </a:r>
            <a:r>
              <a:rPr lang="nb-NO" b="0" i="0" u="none" strike="noStrike" dirty="0" err="1">
                <a:solidFill>
                  <a:srgbClr val="000000"/>
                </a:solidFill>
                <a:effectLst/>
                <a:latin typeface="Helvetica Neue" panose="02000503000000020004" pitchFamily="2" charset="0"/>
              </a:rPr>
              <a:t>Academy</a:t>
            </a:r>
            <a:r>
              <a:rPr lang="nb-NO" b="0" i="0" u="none" strike="noStrike" dirty="0">
                <a:solidFill>
                  <a:srgbClr val="000000"/>
                </a:solidFill>
                <a:effectLst/>
                <a:latin typeface="Helvetica Neue" panose="02000503000000020004" pitchFamily="2" charset="0"/>
              </a:rPr>
              <a:t> </a:t>
            </a:r>
            <a:r>
              <a:rPr lang="nb-NO" b="0" i="0" u="none" strike="noStrike" dirty="0" err="1">
                <a:solidFill>
                  <a:srgbClr val="000000"/>
                </a:solidFill>
                <a:effectLst/>
                <a:latin typeface="Helvetica Neue" panose="02000503000000020004" pitchFamily="2" charset="0"/>
              </a:rPr>
              <a:t>of</a:t>
            </a:r>
            <a:r>
              <a:rPr lang="nb-NO" b="0" i="0" u="none" strike="noStrike" dirty="0">
                <a:solidFill>
                  <a:srgbClr val="000000"/>
                </a:solidFill>
                <a:effectLst/>
                <a:latin typeface="Helvetica Neue" panose="02000503000000020004" pitchFamily="2" charset="0"/>
              </a:rPr>
              <a:t> Dance.</a:t>
            </a:r>
          </a:p>
          <a:p>
            <a:pPr algn="l">
              <a:spcAft>
                <a:spcPts val="1500"/>
              </a:spcAft>
            </a:pPr>
            <a:r>
              <a:rPr lang="nb-NO" b="0" i="0" u="none" strike="noStrike" dirty="0">
                <a:solidFill>
                  <a:srgbClr val="000000"/>
                </a:solidFill>
                <a:effectLst/>
                <a:latin typeface="Helvetica Neue" panose="02000503000000020004" pitchFamily="2" charset="0"/>
              </a:rPr>
              <a:t>The </a:t>
            </a:r>
            <a:r>
              <a:rPr lang="nb-NO" b="0" i="0" u="none" strike="noStrike" dirty="0" err="1">
                <a:solidFill>
                  <a:srgbClr val="000000"/>
                </a:solidFill>
                <a:effectLst/>
                <a:latin typeface="Helvetica Neue" panose="02000503000000020004" pitchFamily="2" charset="0"/>
              </a:rPr>
              <a:t>Academy</a:t>
            </a:r>
            <a:r>
              <a:rPr lang="nb-NO" b="0" i="0" u="none" strike="noStrike" dirty="0">
                <a:solidFill>
                  <a:srgbClr val="000000"/>
                </a:solidFill>
                <a:effectLst/>
                <a:latin typeface="Helvetica Neue" panose="02000503000000020004" pitchFamily="2" charset="0"/>
              </a:rPr>
              <a:t> </a:t>
            </a:r>
            <a:r>
              <a:rPr lang="nb-NO" b="0" i="0" u="none" strike="noStrike" dirty="0" err="1">
                <a:solidFill>
                  <a:srgbClr val="000000"/>
                </a:solidFill>
                <a:effectLst/>
                <a:latin typeface="Helvetica Neue" panose="02000503000000020004" pitchFamily="2" charset="0"/>
              </a:rPr>
              <a:t>of</a:t>
            </a:r>
            <a:r>
              <a:rPr lang="nb-NO" b="0" i="0" u="none" strike="noStrike" dirty="0">
                <a:solidFill>
                  <a:srgbClr val="000000"/>
                </a:solidFill>
                <a:effectLst/>
                <a:latin typeface="Helvetica Neue" panose="02000503000000020004" pitchFamily="2" charset="0"/>
              </a:rPr>
              <a:t> Dance </a:t>
            </a:r>
            <a:r>
              <a:rPr lang="nb-NO" b="0" i="0" u="none" strike="noStrike" dirty="0" err="1">
                <a:solidFill>
                  <a:srgbClr val="000000"/>
                </a:solidFill>
                <a:effectLst/>
                <a:latin typeface="Helvetica Neue" panose="02000503000000020004" pitchFamily="2" charset="0"/>
              </a:rPr>
              <a:t>calls</a:t>
            </a:r>
            <a:r>
              <a:rPr lang="nb-NO" b="0" i="0" u="none" strike="noStrike" dirty="0">
                <a:solidFill>
                  <a:srgbClr val="000000"/>
                </a:solidFill>
                <a:effectLst/>
                <a:latin typeface="Helvetica Neue" panose="02000503000000020004" pitchFamily="2" charset="0"/>
              </a:rPr>
              <a:t> for </a:t>
            </a:r>
            <a:r>
              <a:rPr lang="nb-NO" b="0" i="0" u="none" strike="noStrike" dirty="0" err="1">
                <a:solidFill>
                  <a:srgbClr val="000000"/>
                </a:solidFill>
                <a:effectLst/>
                <a:latin typeface="Helvetica Neue" panose="02000503000000020004" pitchFamily="2" charset="0"/>
              </a:rPr>
              <a:t>applications</a:t>
            </a:r>
            <a:r>
              <a:rPr lang="nb-NO" b="0" i="0" u="none" strike="noStrike" dirty="0">
                <a:solidFill>
                  <a:srgbClr val="000000"/>
                </a:solidFill>
                <a:effectLst/>
                <a:latin typeface="Helvetica Neue" panose="02000503000000020004" pitchFamily="2" charset="0"/>
              </a:rPr>
              <a:t> in </a:t>
            </a:r>
            <a:r>
              <a:rPr lang="nb-NO" b="0" i="0" u="none" strike="noStrike" dirty="0" err="1">
                <a:solidFill>
                  <a:srgbClr val="000000"/>
                </a:solidFill>
                <a:effectLst/>
                <a:latin typeface="Helvetica Neue" panose="02000503000000020004" pitchFamily="2" charset="0"/>
              </a:rPr>
              <a:t>dance</a:t>
            </a:r>
            <a:r>
              <a:rPr lang="nb-NO" b="0" i="0" u="none" strike="noStrike" dirty="0">
                <a:solidFill>
                  <a:srgbClr val="000000"/>
                </a:solidFill>
                <a:effectLst/>
                <a:latin typeface="Helvetica Neue" panose="02000503000000020004" pitchFamily="2" charset="0"/>
              </a:rPr>
              <a:t> and or </a:t>
            </a:r>
            <a:r>
              <a:rPr lang="nb-NO" b="0" i="0" u="none" strike="noStrike" dirty="0" err="1">
                <a:solidFill>
                  <a:srgbClr val="000000"/>
                </a:solidFill>
                <a:effectLst/>
                <a:latin typeface="Helvetica Neue" panose="02000503000000020004" pitchFamily="2" charset="0"/>
              </a:rPr>
              <a:t>choreography</a:t>
            </a:r>
            <a:r>
              <a:rPr lang="nb-NO" b="0" i="0" u="none" strike="noStrike" dirty="0">
                <a:solidFill>
                  <a:srgbClr val="000000"/>
                </a:solidFill>
                <a:effectLst/>
                <a:latin typeface="Helvetica Neue" panose="02000503000000020004" pitchFamily="2" charset="0"/>
              </a:rPr>
              <a:t> </a:t>
            </a:r>
            <a:r>
              <a:rPr lang="nb-NO" b="0" i="0" u="none" strike="noStrike" dirty="0" err="1">
                <a:solidFill>
                  <a:srgbClr val="000000"/>
                </a:solidFill>
                <a:effectLst/>
                <a:latin typeface="Helvetica Neue" panose="02000503000000020004" pitchFamily="2" charset="0"/>
              </a:rPr>
              <a:t>with</a:t>
            </a:r>
            <a:r>
              <a:rPr lang="nb-NO" b="0" i="0" u="none" strike="noStrike" dirty="0">
                <a:solidFill>
                  <a:srgbClr val="000000"/>
                </a:solidFill>
                <a:effectLst/>
                <a:latin typeface="Helvetica Neue" panose="02000503000000020004" pitchFamily="2" charset="0"/>
              </a:rPr>
              <a:t> </a:t>
            </a:r>
            <a:r>
              <a:rPr lang="nb-NO" b="0" i="0" u="none" strike="noStrike" dirty="0" err="1">
                <a:solidFill>
                  <a:srgbClr val="000000"/>
                </a:solidFill>
                <a:effectLst/>
                <a:latin typeface="Helvetica Neue" panose="02000503000000020004" pitchFamily="2" charset="0"/>
              </a:rPr>
              <a:t>interest</a:t>
            </a:r>
            <a:r>
              <a:rPr lang="nb-NO" b="0" i="0" u="none" strike="noStrike" dirty="0">
                <a:solidFill>
                  <a:srgbClr val="000000"/>
                </a:solidFill>
                <a:effectLst/>
                <a:latin typeface="Helvetica Neue" panose="02000503000000020004" pitchFamily="2" charset="0"/>
              </a:rPr>
              <a:t> in: </a:t>
            </a:r>
          </a:p>
          <a:p>
            <a:pPr algn="l">
              <a:spcAft>
                <a:spcPts val="750"/>
              </a:spcAft>
              <a:buFont typeface="Arial" panose="020B0604020202020204" pitchFamily="34" charset="0"/>
              <a:buChar char="•"/>
            </a:pPr>
            <a:r>
              <a:rPr lang="nb-NO" b="0" i="0" u="none" strike="noStrike" dirty="0">
                <a:solidFill>
                  <a:srgbClr val="000000"/>
                </a:solidFill>
                <a:effectLst/>
                <a:latin typeface="Helvetica Neue" panose="02000503000000020004" pitchFamily="2" charset="0"/>
              </a:rPr>
              <a:t>Research </a:t>
            </a:r>
            <a:r>
              <a:rPr lang="nb-NO" b="0" i="0" u="none" strike="noStrike" dirty="0" err="1">
                <a:solidFill>
                  <a:srgbClr val="000000"/>
                </a:solidFill>
                <a:effectLst/>
                <a:latin typeface="Helvetica Neue" panose="02000503000000020004" pitchFamily="2" charset="0"/>
              </a:rPr>
              <a:t>investigating</a:t>
            </a:r>
            <a:r>
              <a:rPr lang="nb-NO" b="0" i="0" u="none" strike="noStrike" dirty="0">
                <a:solidFill>
                  <a:srgbClr val="000000"/>
                </a:solidFill>
                <a:effectLst/>
                <a:latin typeface="Helvetica Neue" panose="02000503000000020004" pitchFamily="2" charset="0"/>
              </a:rPr>
              <a:t> </a:t>
            </a:r>
            <a:r>
              <a:rPr lang="nb-NO" b="0" i="0" u="none" strike="noStrike" dirty="0" err="1">
                <a:solidFill>
                  <a:srgbClr val="000000"/>
                </a:solidFill>
                <a:effectLst/>
                <a:latin typeface="Helvetica Neue" panose="02000503000000020004" pitchFamily="2" charset="0"/>
              </a:rPr>
              <a:t>approaches</a:t>
            </a:r>
            <a:r>
              <a:rPr lang="nb-NO" b="0" i="0" u="none" strike="noStrike" dirty="0">
                <a:solidFill>
                  <a:srgbClr val="000000"/>
                </a:solidFill>
                <a:effectLst/>
                <a:latin typeface="Helvetica Neue" panose="02000503000000020004" pitchFamily="2" charset="0"/>
              </a:rPr>
              <a:t> to </a:t>
            </a:r>
            <a:r>
              <a:rPr lang="nb-NO" b="0" i="0" u="none" strike="noStrike" dirty="0" err="1">
                <a:solidFill>
                  <a:srgbClr val="000000"/>
                </a:solidFill>
                <a:effectLst/>
                <a:latin typeface="Helvetica Neue" panose="02000503000000020004" pitchFamily="2" charset="0"/>
              </a:rPr>
              <a:t>creation</a:t>
            </a:r>
            <a:r>
              <a:rPr lang="nb-NO" b="0" i="0" u="none" strike="noStrike" dirty="0">
                <a:solidFill>
                  <a:srgbClr val="000000"/>
                </a:solidFill>
                <a:effectLst/>
                <a:latin typeface="Helvetica Neue" panose="02000503000000020004" pitchFamily="2" charset="0"/>
              </a:rPr>
              <a:t> and </a:t>
            </a:r>
            <a:r>
              <a:rPr lang="nb-NO" b="0" i="0" u="none" strike="noStrike" dirty="0" err="1">
                <a:solidFill>
                  <a:srgbClr val="000000"/>
                </a:solidFill>
                <a:effectLst/>
                <a:latin typeface="Helvetica Neue" panose="02000503000000020004" pitchFamily="2" charset="0"/>
              </a:rPr>
              <a:t>choreography</a:t>
            </a:r>
            <a:r>
              <a:rPr lang="nb-NO" b="0" i="0" u="none" strike="noStrike" dirty="0">
                <a:solidFill>
                  <a:srgbClr val="000000"/>
                </a:solidFill>
                <a:effectLst/>
                <a:latin typeface="Helvetica Neue" panose="02000503000000020004" pitchFamily="2" charset="0"/>
              </a:rPr>
              <a:t>, </a:t>
            </a:r>
            <a:r>
              <a:rPr lang="nb-NO" b="0" i="0" u="none" strike="noStrike" dirty="0" err="1">
                <a:solidFill>
                  <a:srgbClr val="000000"/>
                </a:solidFill>
                <a:effectLst/>
                <a:latin typeface="Helvetica Neue" panose="02000503000000020004" pitchFamily="2" charset="0"/>
              </a:rPr>
              <a:t>building</a:t>
            </a:r>
            <a:r>
              <a:rPr lang="nb-NO" b="0" i="0" u="none" strike="noStrike" dirty="0">
                <a:solidFill>
                  <a:srgbClr val="000000"/>
                </a:solidFill>
                <a:effectLst/>
                <a:latin typeface="Helvetica Neue" panose="02000503000000020004" pitchFamily="2" charset="0"/>
              </a:rPr>
              <a:t> </a:t>
            </a:r>
            <a:r>
              <a:rPr lang="nb-NO" b="0" i="0" u="none" strike="noStrike" dirty="0" err="1">
                <a:solidFill>
                  <a:srgbClr val="000000"/>
                </a:solidFill>
                <a:effectLst/>
                <a:latin typeface="Helvetica Neue" panose="02000503000000020004" pitchFamily="2" charset="0"/>
              </a:rPr>
              <a:t>on</a:t>
            </a:r>
            <a:r>
              <a:rPr lang="nb-NO" b="0" i="0" u="none" strike="noStrike" dirty="0">
                <a:solidFill>
                  <a:srgbClr val="000000"/>
                </a:solidFill>
                <a:effectLst/>
                <a:latin typeface="Helvetica Neue" panose="02000503000000020004" pitchFamily="2" charset="0"/>
              </a:rPr>
              <a:t> a </a:t>
            </a:r>
            <a:r>
              <a:rPr lang="nb-NO" b="0" i="0" u="none" strike="noStrike" dirty="0" err="1">
                <a:solidFill>
                  <a:srgbClr val="000000"/>
                </a:solidFill>
                <a:effectLst/>
                <a:latin typeface="Helvetica Neue" panose="02000503000000020004" pitchFamily="2" charset="0"/>
              </a:rPr>
              <a:t>developed</a:t>
            </a:r>
            <a:r>
              <a:rPr lang="nb-NO" b="0" i="0" u="none" strike="noStrike" dirty="0">
                <a:solidFill>
                  <a:srgbClr val="000000"/>
                </a:solidFill>
                <a:effectLst/>
                <a:latin typeface="Helvetica Neue" panose="02000503000000020004" pitchFamily="2" charset="0"/>
              </a:rPr>
              <a:t> body </a:t>
            </a:r>
            <a:r>
              <a:rPr lang="nb-NO" b="0" i="0" u="none" strike="noStrike" dirty="0" err="1">
                <a:solidFill>
                  <a:srgbClr val="000000"/>
                </a:solidFill>
                <a:effectLst/>
                <a:latin typeface="Helvetica Neue" panose="02000503000000020004" pitchFamily="2" charset="0"/>
              </a:rPr>
              <a:t>of</a:t>
            </a:r>
            <a:r>
              <a:rPr lang="nb-NO" b="0" i="0" u="none" strike="noStrike" dirty="0">
                <a:solidFill>
                  <a:srgbClr val="000000"/>
                </a:solidFill>
                <a:effectLst/>
                <a:latin typeface="Helvetica Neue" panose="02000503000000020004" pitchFamily="2" charset="0"/>
              </a:rPr>
              <a:t> </a:t>
            </a:r>
            <a:r>
              <a:rPr lang="nb-NO" b="0" i="0" u="none" strike="noStrike" dirty="0" err="1">
                <a:solidFill>
                  <a:srgbClr val="000000"/>
                </a:solidFill>
                <a:effectLst/>
                <a:latin typeface="Helvetica Neue" panose="02000503000000020004" pitchFamily="2" charset="0"/>
              </a:rPr>
              <a:t>artistic</a:t>
            </a:r>
            <a:r>
              <a:rPr lang="nb-NO" b="0" i="0" u="none" strike="noStrike" dirty="0">
                <a:solidFill>
                  <a:srgbClr val="000000"/>
                </a:solidFill>
                <a:effectLst/>
                <a:latin typeface="Helvetica Neue" panose="02000503000000020004" pitchFamily="2" charset="0"/>
              </a:rPr>
              <a:t> </a:t>
            </a:r>
            <a:r>
              <a:rPr lang="nb-NO" b="0" i="0" u="none" strike="noStrike" dirty="0" err="1">
                <a:solidFill>
                  <a:srgbClr val="000000"/>
                </a:solidFill>
                <a:effectLst/>
                <a:latin typeface="Helvetica Neue" panose="02000503000000020004" pitchFamily="2" charset="0"/>
              </a:rPr>
              <a:t>works</a:t>
            </a:r>
            <a:r>
              <a:rPr lang="nb-NO" b="0" i="0" u="none" strike="noStrike" dirty="0">
                <a:solidFill>
                  <a:srgbClr val="000000"/>
                </a:solidFill>
                <a:effectLst/>
                <a:latin typeface="Helvetica Neue" panose="02000503000000020004" pitchFamily="2" charset="0"/>
              </a:rPr>
              <a:t> and </a:t>
            </a:r>
            <a:r>
              <a:rPr lang="nb-NO" b="0" i="0" u="none" strike="noStrike" dirty="0" err="1">
                <a:solidFill>
                  <a:srgbClr val="000000"/>
                </a:solidFill>
                <a:effectLst/>
                <a:latin typeface="Helvetica Neue" panose="02000503000000020004" pitchFamily="2" charset="0"/>
              </a:rPr>
              <a:t>experiences</a:t>
            </a:r>
            <a:r>
              <a:rPr lang="nb-NO" b="0" i="0" u="none" strike="noStrike" dirty="0">
                <a:solidFill>
                  <a:srgbClr val="000000"/>
                </a:solidFill>
                <a:effectLst/>
                <a:latin typeface="Helvetica Neue" panose="02000503000000020004" pitchFamily="2" charset="0"/>
              </a:rPr>
              <a:t>. </a:t>
            </a:r>
          </a:p>
          <a:p>
            <a:pPr algn="l">
              <a:spcAft>
                <a:spcPts val="750"/>
              </a:spcAft>
              <a:buFont typeface="Arial" panose="020B0604020202020204" pitchFamily="34" charset="0"/>
              <a:buChar char="•"/>
            </a:pPr>
            <a:r>
              <a:rPr lang="nb-NO" b="0" i="0" u="none" strike="noStrike" dirty="0">
                <a:solidFill>
                  <a:srgbClr val="000000"/>
                </a:solidFill>
                <a:effectLst/>
                <a:latin typeface="Helvetica Neue" panose="02000503000000020004" pitchFamily="2" charset="0"/>
              </a:rPr>
              <a:t>Research </a:t>
            </a:r>
            <a:r>
              <a:rPr lang="nb-NO" b="0" i="0" u="none" strike="noStrike" dirty="0" err="1">
                <a:solidFill>
                  <a:srgbClr val="000000"/>
                </a:solidFill>
                <a:effectLst/>
                <a:latin typeface="Helvetica Neue" panose="02000503000000020004" pitchFamily="2" charset="0"/>
              </a:rPr>
              <a:t>into</a:t>
            </a:r>
            <a:r>
              <a:rPr lang="nb-NO" b="0" i="0" u="none" strike="noStrike" dirty="0">
                <a:solidFill>
                  <a:srgbClr val="000000"/>
                </a:solidFill>
                <a:effectLst/>
                <a:latin typeface="Helvetica Neue" panose="02000503000000020004" pitchFamily="2" charset="0"/>
              </a:rPr>
              <a:t> </a:t>
            </a:r>
            <a:r>
              <a:rPr lang="nb-NO" b="0" i="0" u="none" strike="noStrike" dirty="0" err="1">
                <a:solidFill>
                  <a:srgbClr val="000000"/>
                </a:solidFill>
                <a:effectLst/>
                <a:latin typeface="Helvetica Neue" panose="02000503000000020004" pitchFamily="2" charset="0"/>
              </a:rPr>
              <a:t>performance</a:t>
            </a:r>
            <a:r>
              <a:rPr lang="nb-NO" b="0" i="0" u="none" strike="noStrike" dirty="0">
                <a:solidFill>
                  <a:srgbClr val="000000"/>
                </a:solidFill>
                <a:effectLst/>
                <a:latin typeface="Helvetica Neue" panose="02000503000000020004" pitchFamily="2" charset="0"/>
              </a:rPr>
              <a:t> </a:t>
            </a:r>
            <a:r>
              <a:rPr lang="nb-NO" b="0" i="0" u="none" strike="noStrike" dirty="0" err="1">
                <a:solidFill>
                  <a:srgbClr val="000000"/>
                </a:solidFill>
                <a:effectLst/>
                <a:latin typeface="Helvetica Neue" panose="02000503000000020004" pitchFamily="2" charset="0"/>
              </a:rPr>
              <a:t>practices</a:t>
            </a:r>
            <a:r>
              <a:rPr lang="nb-NO" b="0" i="0" u="none" strike="noStrike" dirty="0">
                <a:solidFill>
                  <a:srgbClr val="000000"/>
                </a:solidFill>
                <a:effectLst/>
                <a:latin typeface="Helvetica Neue" panose="02000503000000020004" pitchFamily="2" charset="0"/>
              </a:rPr>
              <a:t> </a:t>
            </a:r>
            <a:r>
              <a:rPr lang="nb-NO" b="0" i="0" u="none" strike="noStrike" dirty="0" err="1">
                <a:solidFill>
                  <a:srgbClr val="000000"/>
                </a:solidFill>
                <a:effectLst/>
                <a:latin typeface="Helvetica Neue" panose="02000503000000020004" pitchFamily="2" charset="0"/>
              </a:rPr>
              <a:t>developed</a:t>
            </a:r>
            <a:r>
              <a:rPr lang="nb-NO" b="0" i="0" u="none" strike="noStrike" dirty="0">
                <a:solidFill>
                  <a:srgbClr val="000000"/>
                </a:solidFill>
                <a:effectLst/>
                <a:latin typeface="Helvetica Neue" panose="02000503000000020004" pitchFamily="2" charset="0"/>
              </a:rPr>
              <a:t> over time.  </a:t>
            </a:r>
          </a:p>
          <a:p>
            <a:pPr algn="l">
              <a:spcAft>
                <a:spcPts val="750"/>
              </a:spcAft>
              <a:buFont typeface="Arial" panose="020B0604020202020204" pitchFamily="34" charset="0"/>
              <a:buChar char="•"/>
            </a:pPr>
            <a:r>
              <a:rPr lang="nb-NO" b="0" i="0" u="none" strike="noStrike" dirty="0">
                <a:solidFill>
                  <a:srgbClr val="000000"/>
                </a:solidFill>
                <a:effectLst/>
                <a:latin typeface="Helvetica Neue" panose="02000503000000020004" pitchFamily="2" charset="0"/>
              </a:rPr>
              <a:t>Research </a:t>
            </a:r>
            <a:r>
              <a:rPr lang="nb-NO" b="0" i="0" u="none" strike="noStrike" dirty="0" err="1">
                <a:solidFill>
                  <a:srgbClr val="000000"/>
                </a:solidFill>
                <a:effectLst/>
                <a:latin typeface="Helvetica Neue" panose="02000503000000020004" pitchFamily="2" charset="0"/>
              </a:rPr>
              <a:t>amplifying</a:t>
            </a:r>
            <a:r>
              <a:rPr lang="nb-NO" b="0" i="0" u="none" strike="noStrike" dirty="0">
                <a:solidFill>
                  <a:srgbClr val="000000"/>
                </a:solidFill>
                <a:effectLst/>
                <a:latin typeface="Helvetica Neue" panose="02000503000000020004" pitchFamily="2" charset="0"/>
              </a:rPr>
              <a:t> </a:t>
            </a:r>
            <a:r>
              <a:rPr lang="nb-NO" b="0" i="0" u="none" strike="noStrike" dirty="0" err="1">
                <a:solidFill>
                  <a:srgbClr val="000000"/>
                </a:solidFill>
                <a:effectLst/>
                <a:latin typeface="Helvetica Neue" panose="02000503000000020004" pitchFamily="2" charset="0"/>
              </a:rPr>
              <a:t>the</a:t>
            </a:r>
            <a:r>
              <a:rPr lang="nb-NO" b="0" i="0" u="none" strike="noStrike" dirty="0">
                <a:solidFill>
                  <a:srgbClr val="000000"/>
                </a:solidFill>
                <a:effectLst/>
                <a:latin typeface="Helvetica Neue" panose="02000503000000020004" pitchFamily="2" charset="0"/>
              </a:rPr>
              <a:t> </a:t>
            </a:r>
            <a:r>
              <a:rPr lang="nb-NO" b="0" i="0" u="none" strike="noStrike" dirty="0" err="1">
                <a:solidFill>
                  <a:srgbClr val="000000"/>
                </a:solidFill>
                <a:effectLst/>
                <a:latin typeface="Helvetica Neue" panose="02000503000000020004" pitchFamily="2" charset="0"/>
              </a:rPr>
              <a:t>agency</a:t>
            </a:r>
            <a:r>
              <a:rPr lang="nb-NO" b="0" i="0" u="none" strike="noStrike" dirty="0">
                <a:solidFill>
                  <a:srgbClr val="000000"/>
                </a:solidFill>
                <a:effectLst/>
                <a:latin typeface="Helvetica Neue" panose="02000503000000020004" pitchFamily="2" charset="0"/>
              </a:rPr>
              <a:t> </a:t>
            </a:r>
            <a:r>
              <a:rPr lang="nb-NO" b="0" i="0" u="none" strike="noStrike" dirty="0" err="1">
                <a:solidFill>
                  <a:srgbClr val="000000"/>
                </a:solidFill>
                <a:effectLst/>
                <a:latin typeface="Helvetica Neue" panose="02000503000000020004" pitchFamily="2" charset="0"/>
              </a:rPr>
              <a:t>of</a:t>
            </a:r>
            <a:r>
              <a:rPr lang="nb-NO" b="0" i="0" u="none" strike="noStrike" dirty="0">
                <a:solidFill>
                  <a:srgbClr val="000000"/>
                </a:solidFill>
                <a:effectLst/>
                <a:latin typeface="Helvetica Neue" panose="02000503000000020004" pitchFamily="2" charset="0"/>
              </a:rPr>
              <a:t> </a:t>
            </a:r>
            <a:r>
              <a:rPr lang="nb-NO" b="0" i="0" u="none" strike="noStrike" dirty="0" err="1">
                <a:solidFill>
                  <a:srgbClr val="000000"/>
                </a:solidFill>
                <a:effectLst/>
                <a:latin typeface="Helvetica Neue" panose="02000503000000020004" pitchFamily="2" charset="0"/>
              </a:rPr>
              <a:t>the</a:t>
            </a:r>
            <a:r>
              <a:rPr lang="nb-NO" b="0" i="0" u="none" strike="noStrike" dirty="0">
                <a:solidFill>
                  <a:srgbClr val="000000"/>
                </a:solidFill>
                <a:effectLst/>
                <a:latin typeface="Helvetica Neue" panose="02000503000000020004" pitchFamily="2" charset="0"/>
              </a:rPr>
              <a:t> </a:t>
            </a:r>
            <a:r>
              <a:rPr lang="nb-NO" b="0" i="0" u="none" strike="noStrike" dirty="0" err="1">
                <a:solidFill>
                  <a:srgbClr val="000000"/>
                </a:solidFill>
                <a:effectLst/>
                <a:latin typeface="Helvetica Neue" panose="02000503000000020004" pitchFamily="2" charset="0"/>
              </a:rPr>
              <a:t>dancer</a:t>
            </a:r>
            <a:r>
              <a:rPr lang="nb-NO" b="0" i="0" u="none" strike="noStrike" dirty="0">
                <a:solidFill>
                  <a:srgbClr val="000000"/>
                </a:solidFill>
                <a:effectLst/>
                <a:latin typeface="Helvetica Neue" panose="02000503000000020004" pitchFamily="2" charset="0"/>
              </a:rPr>
              <a:t> and performer. </a:t>
            </a:r>
          </a:p>
          <a:p>
            <a:pPr algn="l">
              <a:spcAft>
                <a:spcPts val="1500"/>
              </a:spcAft>
            </a:pPr>
            <a:r>
              <a:rPr lang="nb-NO" b="0" i="0" u="none" strike="noStrike" dirty="0">
                <a:solidFill>
                  <a:srgbClr val="000000"/>
                </a:solidFill>
                <a:effectLst/>
                <a:latin typeface="Helvetica Neue" panose="02000503000000020004" pitchFamily="2" charset="0"/>
              </a:rPr>
              <a:t>The </a:t>
            </a:r>
            <a:r>
              <a:rPr lang="nb-NO" b="0" i="0" u="none" strike="noStrike" dirty="0" err="1">
                <a:solidFill>
                  <a:srgbClr val="000000"/>
                </a:solidFill>
                <a:effectLst/>
                <a:latin typeface="Helvetica Neue" panose="02000503000000020004" pitchFamily="2" charset="0"/>
              </a:rPr>
              <a:t>Academy</a:t>
            </a:r>
            <a:r>
              <a:rPr lang="nb-NO" b="0" i="0" u="none" strike="noStrike" dirty="0">
                <a:solidFill>
                  <a:srgbClr val="000000"/>
                </a:solidFill>
                <a:effectLst/>
                <a:latin typeface="Helvetica Neue" panose="02000503000000020004" pitchFamily="2" charset="0"/>
              </a:rPr>
              <a:t> </a:t>
            </a:r>
            <a:r>
              <a:rPr lang="nb-NO" b="0" i="0" u="none" strike="noStrike" dirty="0" err="1">
                <a:solidFill>
                  <a:srgbClr val="000000"/>
                </a:solidFill>
                <a:effectLst/>
                <a:latin typeface="Helvetica Neue" panose="02000503000000020004" pitchFamily="2" charset="0"/>
              </a:rPr>
              <a:t>of</a:t>
            </a:r>
            <a:r>
              <a:rPr lang="nb-NO" b="0" i="0" u="none" strike="noStrike" dirty="0">
                <a:solidFill>
                  <a:srgbClr val="000000"/>
                </a:solidFill>
                <a:effectLst/>
                <a:latin typeface="Helvetica Neue" panose="02000503000000020004" pitchFamily="2" charset="0"/>
              </a:rPr>
              <a:t> Dance </a:t>
            </a:r>
            <a:r>
              <a:rPr lang="nb-NO" b="0" i="0" u="none" strike="noStrike" dirty="0" err="1">
                <a:solidFill>
                  <a:srgbClr val="000000"/>
                </a:solidFill>
                <a:effectLst/>
                <a:latin typeface="Helvetica Neue" panose="02000503000000020004" pitchFamily="2" charset="0"/>
              </a:rPr>
              <a:t>encourages</a:t>
            </a:r>
            <a:r>
              <a:rPr lang="nb-NO" b="0" i="0" u="none" strike="noStrike" dirty="0">
                <a:solidFill>
                  <a:srgbClr val="000000"/>
                </a:solidFill>
                <a:effectLst/>
                <a:latin typeface="Helvetica Neue" panose="02000503000000020004" pitchFamily="2" charset="0"/>
              </a:rPr>
              <a:t> </a:t>
            </a:r>
            <a:r>
              <a:rPr lang="nb-NO" b="0" i="0" u="none" strike="noStrike" dirty="0" err="1">
                <a:solidFill>
                  <a:srgbClr val="000000"/>
                </a:solidFill>
                <a:effectLst/>
                <a:latin typeface="Helvetica Neue" panose="02000503000000020004" pitchFamily="2" charset="0"/>
              </a:rPr>
              <a:t>applications</a:t>
            </a:r>
            <a:r>
              <a:rPr lang="nb-NO" b="0" i="0" u="none" strike="noStrike" dirty="0">
                <a:solidFill>
                  <a:srgbClr val="000000"/>
                </a:solidFill>
                <a:effectLst/>
                <a:latin typeface="Helvetica Neue" panose="02000503000000020004" pitchFamily="2" charset="0"/>
              </a:rPr>
              <a:t> </a:t>
            </a:r>
            <a:r>
              <a:rPr lang="nb-NO" b="0" i="0" u="none" strike="noStrike" dirty="0" err="1">
                <a:solidFill>
                  <a:srgbClr val="000000"/>
                </a:solidFill>
                <a:effectLst/>
                <a:latin typeface="Helvetica Neue" panose="02000503000000020004" pitchFamily="2" charset="0"/>
              </a:rPr>
              <a:t>related</a:t>
            </a:r>
            <a:r>
              <a:rPr lang="nb-NO" b="0" i="0" u="none" strike="noStrike" dirty="0">
                <a:solidFill>
                  <a:srgbClr val="000000"/>
                </a:solidFill>
                <a:effectLst/>
                <a:latin typeface="Helvetica Neue" panose="02000503000000020004" pitchFamily="2" charset="0"/>
              </a:rPr>
              <a:t> to: </a:t>
            </a:r>
          </a:p>
          <a:p>
            <a:pPr algn="l">
              <a:spcAft>
                <a:spcPts val="750"/>
              </a:spcAft>
              <a:buFont typeface="Arial" panose="020B0604020202020204" pitchFamily="34" charset="0"/>
              <a:buChar char="•"/>
            </a:pPr>
            <a:r>
              <a:rPr lang="nb-NO" b="0" i="0" u="none" strike="noStrike" dirty="0">
                <a:solidFill>
                  <a:srgbClr val="000000"/>
                </a:solidFill>
                <a:effectLst/>
                <a:latin typeface="Helvetica Neue" panose="02000503000000020004" pitchFamily="2" charset="0"/>
              </a:rPr>
              <a:t>Research </a:t>
            </a:r>
            <a:r>
              <a:rPr lang="nb-NO" b="0" i="0" u="none" strike="noStrike" dirty="0" err="1">
                <a:solidFill>
                  <a:srgbClr val="000000"/>
                </a:solidFill>
                <a:effectLst/>
                <a:latin typeface="Helvetica Neue" panose="02000503000000020004" pitchFamily="2" charset="0"/>
              </a:rPr>
              <a:t>projects</a:t>
            </a:r>
            <a:r>
              <a:rPr lang="nb-NO" b="0" i="0" u="none" strike="noStrike" dirty="0">
                <a:solidFill>
                  <a:srgbClr val="000000"/>
                </a:solidFill>
                <a:effectLst/>
                <a:latin typeface="Helvetica Neue" panose="02000503000000020004" pitchFamily="2" charset="0"/>
              </a:rPr>
              <a:t> </a:t>
            </a:r>
            <a:r>
              <a:rPr lang="nb-NO" b="0" i="0" u="none" strike="noStrike" dirty="0" err="1">
                <a:solidFill>
                  <a:srgbClr val="000000"/>
                </a:solidFill>
                <a:effectLst/>
                <a:latin typeface="Helvetica Neue" panose="02000503000000020004" pitchFamily="2" charset="0"/>
              </a:rPr>
              <a:t>exploring</a:t>
            </a:r>
            <a:r>
              <a:rPr lang="nb-NO" b="0" i="0" u="none" strike="noStrike" dirty="0">
                <a:solidFill>
                  <a:srgbClr val="000000"/>
                </a:solidFill>
                <a:effectLst/>
                <a:latin typeface="Helvetica Neue" panose="02000503000000020004" pitchFamily="2" charset="0"/>
              </a:rPr>
              <a:t> </a:t>
            </a:r>
            <a:r>
              <a:rPr lang="nb-NO" b="0" i="0" u="none" strike="noStrike" dirty="0" err="1">
                <a:solidFill>
                  <a:srgbClr val="000000"/>
                </a:solidFill>
                <a:effectLst/>
                <a:latin typeface="Helvetica Neue" panose="02000503000000020004" pitchFamily="2" charset="0"/>
              </a:rPr>
              <a:t>interests</a:t>
            </a:r>
            <a:r>
              <a:rPr lang="nb-NO" b="0" i="0" u="none" strike="noStrike" dirty="0">
                <a:solidFill>
                  <a:srgbClr val="000000"/>
                </a:solidFill>
                <a:effectLst/>
                <a:latin typeface="Helvetica Neue" panose="02000503000000020004" pitchFamily="2" charset="0"/>
              </a:rPr>
              <a:t> or </a:t>
            </a:r>
            <a:r>
              <a:rPr lang="nb-NO" b="0" i="0" u="none" strike="noStrike" dirty="0" err="1">
                <a:solidFill>
                  <a:srgbClr val="000000"/>
                </a:solidFill>
                <a:effectLst/>
                <a:latin typeface="Helvetica Neue" panose="02000503000000020004" pitchFamily="2" charset="0"/>
              </a:rPr>
              <a:t>practices</a:t>
            </a:r>
            <a:r>
              <a:rPr lang="nb-NO" b="0" i="0" u="none" strike="noStrike" dirty="0">
                <a:solidFill>
                  <a:srgbClr val="000000"/>
                </a:solidFill>
                <a:effectLst/>
                <a:latin typeface="Helvetica Neue" panose="02000503000000020004" pitchFamily="2" charset="0"/>
              </a:rPr>
              <a:t> </a:t>
            </a:r>
            <a:r>
              <a:rPr lang="nb-NO" b="0" i="0" u="none" strike="noStrike" dirty="0" err="1">
                <a:solidFill>
                  <a:srgbClr val="000000"/>
                </a:solidFill>
                <a:effectLst/>
                <a:latin typeface="Helvetica Neue" panose="02000503000000020004" pitchFamily="2" charset="0"/>
              </a:rPr>
              <a:t>of</a:t>
            </a:r>
            <a:r>
              <a:rPr lang="nb-NO" b="0" i="0" u="none" strike="noStrike" dirty="0">
                <a:solidFill>
                  <a:srgbClr val="000000"/>
                </a:solidFill>
                <a:effectLst/>
                <a:latin typeface="Helvetica Neue" panose="02000503000000020004" pitchFamily="2" charset="0"/>
              </a:rPr>
              <a:t> </a:t>
            </a:r>
            <a:r>
              <a:rPr lang="nb-NO" b="0" i="0" u="none" strike="noStrike" dirty="0" err="1">
                <a:solidFill>
                  <a:srgbClr val="000000"/>
                </a:solidFill>
                <a:effectLst/>
                <a:latin typeface="Helvetica Neue" panose="02000503000000020004" pitchFamily="2" charset="0"/>
              </a:rPr>
              <a:t>dance</a:t>
            </a:r>
            <a:r>
              <a:rPr lang="nb-NO" b="0" i="0" u="none" strike="noStrike" dirty="0">
                <a:solidFill>
                  <a:srgbClr val="000000"/>
                </a:solidFill>
                <a:effectLst/>
                <a:latin typeface="Helvetica Neue" panose="02000503000000020004" pitchFamily="2" charset="0"/>
              </a:rPr>
              <a:t> </a:t>
            </a:r>
            <a:r>
              <a:rPr lang="nb-NO" b="0" i="0" u="none" strike="noStrike" dirty="0" err="1">
                <a:solidFill>
                  <a:srgbClr val="000000"/>
                </a:solidFill>
                <a:effectLst/>
                <a:latin typeface="Helvetica Neue" panose="02000503000000020004" pitchFamily="2" charset="0"/>
              </a:rPr>
              <a:t>beyond</a:t>
            </a:r>
            <a:r>
              <a:rPr lang="nb-NO" b="0" i="0" u="none" strike="noStrike" dirty="0">
                <a:solidFill>
                  <a:srgbClr val="000000"/>
                </a:solidFill>
                <a:effectLst/>
                <a:latin typeface="Helvetica Neue" panose="02000503000000020004" pitchFamily="2" charset="0"/>
              </a:rPr>
              <a:t> European </a:t>
            </a:r>
            <a:r>
              <a:rPr lang="nb-NO" b="0" i="0" u="none" strike="noStrike" dirty="0" err="1">
                <a:solidFill>
                  <a:srgbClr val="000000"/>
                </a:solidFill>
                <a:effectLst/>
                <a:latin typeface="Helvetica Neue" panose="02000503000000020004" pitchFamily="2" charset="0"/>
              </a:rPr>
              <a:t>traditions</a:t>
            </a:r>
            <a:r>
              <a:rPr lang="nb-NO" b="0" i="0" u="none" strike="noStrike" dirty="0">
                <a:solidFill>
                  <a:srgbClr val="000000"/>
                </a:solidFill>
                <a:effectLst/>
                <a:latin typeface="Helvetica Neue" panose="02000503000000020004" pitchFamily="2" charset="0"/>
              </a:rPr>
              <a:t> or </a:t>
            </a:r>
            <a:r>
              <a:rPr lang="nb-NO" b="0" i="0" u="none" strike="noStrike" dirty="0" err="1">
                <a:solidFill>
                  <a:srgbClr val="000000"/>
                </a:solidFill>
                <a:effectLst/>
                <a:latin typeface="Helvetica Neue" panose="02000503000000020004" pitchFamily="2" charset="0"/>
              </a:rPr>
              <a:t>questioning</a:t>
            </a:r>
            <a:r>
              <a:rPr lang="nb-NO" b="0" i="0" u="none" strike="noStrike" dirty="0">
                <a:solidFill>
                  <a:srgbClr val="000000"/>
                </a:solidFill>
                <a:effectLst/>
                <a:latin typeface="Helvetica Neue" panose="02000503000000020004" pitchFamily="2" charset="0"/>
              </a:rPr>
              <a:t> Western </a:t>
            </a:r>
            <a:r>
              <a:rPr lang="nb-NO" b="0" i="0" u="none" strike="noStrike" dirty="0" err="1">
                <a:solidFill>
                  <a:srgbClr val="000000"/>
                </a:solidFill>
                <a:effectLst/>
                <a:latin typeface="Helvetica Neue" panose="02000503000000020004" pitchFamily="2" charset="0"/>
              </a:rPr>
              <a:t>legacies</a:t>
            </a:r>
            <a:r>
              <a:rPr lang="nb-NO" b="0" i="0" u="none" strike="noStrike" dirty="0">
                <a:solidFill>
                  <a:srgbClr val="000000"/>
                </a:solidFill>
                <a:effectLst/>
                <a:latin typeface="Helvetica Neue" panose="02000503000000020004" pitchFamily="2" charset="0"/>
              </a:rPr>
              <a:t> (imperial, </a:t>
            </a:r>
            <a:r>
              <a:rPr lang="nb-NO" b="0" i="0" u="none" strike="noStrike" dirty="0" err="1">
                <a:solidFill>
                  <a:srgbClr val="000000"/>
                </a:solidFill>
                <a:effectLst/>
                <a:latin typeface="Helvetica Neue" panose="02000503000000020004" pitchFamily="2" charset="0"/>
              </a:rPr>
              <a:t>colonial</a:t>
            </a:r>
            <a:r>
              <a:rPr lang="nb-NO" b="0" i="0" u="none" strike="noStrike" dirty="0">
                <a:solidFill>
                  <a:srgbClr val="000000"/>
                </a:solidFill>
                <a:effectLst/>
                <a:latin typeface="Helvetica Neue" panose="02000503000000020004" pitchFamily="2" charset="0"/>
              </a:rPr>
              <a:t>) </a:t>
            </a:r>
            <a:r>
              <a:rPr lang="nb-NO" b="0" i="0" u="none" strike="noStrike" dirty="0" err="1">
                <a:solidFill>
                  <a:srgbClr val="000000"/>
                </a:solidFill>
                <a:effectLst/>
                <a:latin typeface="Helvetica Neue" panose="02000503000000020004" pitchFamily="2" charset="0"/>
              </a:rPr>
              <a:t>legacies</a:t>
            </a:r>
            <a:r>
              <a:rPr lang="nb-NO" b="0" i="0" u="none" strike="noStrike" dirty="0">
                <a:solidFill>
                  <a:srgbClr val="000000"/>
                </a:solidFill>
                <a:effectLst/>
                <a:latin typeface="Helvetica Neue" panose="02000503000000020004" pitchFamily="2" charset="0"/>
              </a:rPr>
              <a:t> in </a:t>
            </a:r>
            <a:r>
              <a:rPr lang="nb-NO" b="0" i="0" u="none" strike="noStrike" dirty="0" err="1">
                <a:solidFill>
                  <a:srgbClr val="000000"/>
                </a:solidFill>
                <a:effectLst/>
                <a:latin typeface="Helvetica Neue" panose="02000503000000020004" pitchFamily="2" charset="0"/>
              </a:rPr>
              <a:t>dance</a:t>
            </a:r>
            <a:r>
              <a:rPr lang="nb-NO" b="0" i="0" u="none" strike="noStrike" dirty="0">
                <a:solidFill>
                  <a:srgbClr val="000000"/>
                </a:solidFill>
                <a:effectLst/>
                <a:latin typeface="Helvetica Neue" panose="02000503000000020004" pitchFamily="2" charset="0"/>
              </a:rPr>
              <a:t> and </a:t>
            </a:r>
            <a:r>
              <a:rPr lang="nb-NO" b="0" i="0" u="none" strike="noStrike" dirty="0" err="1">
                <a:solidFill>
                  <a:srgbClr val="000000"/>
                </a:solidFill>
                <a:effectLst/>
                <a:latin typeface="Helvetica Neue" panose="02000503000000020004" pitchFamily="2" charset="0"/>
              </a:rPr>
              <a:t>choreography</a:t>
            </a:r>
            <a:r>
              <a:rPr lang="nb-NO" b="0" i="0" u="none" strike="noStrike" dirty="0">
                <a:solidFill>
                  <a:srgbClr val="000000"/>
                </a:solidFill>
                <a:effectLst/>
                <a:latin typeface="Helvetica Neue" panose="02000503000000020004" pitchFamily="2" charset="0"/>
              </a:rPr>
              <a:t>.</a:t>
            </a:r>
          </a:p>
          <a:p>
            <a:pPr algn="l">
              <a:spcAft>
                <a:spcPts val="750"/>
              </a:spcAft>
              <a:buFont typeface="Arial" panose="020B0604020202020204" pitchFamily="34" charset="0"/>
              <a:buChar char="•"/>
            </a:pPr>
            <a:r>
              <a:rPr lang="nb-NO" b="0" i="0" u="none" strike="noStrike" dirty="0">
                <a:solidFill>
                  <a:srgbClr val="000000"/>
                </a:solidFill>
                <a:effectLst/>
                <a:latin typeface="Helvetica Neue" panose="02000503000000020004" pitchFamily="2" charset="0"/>
              </a:rPr>
              <a:t>Research </a:t>
            </a:r>
            <a:r>
              <a:rPr lang="nb-NO" b="0" i="0" u="none" strike="noStrike" dirty="0" err="1">
                <a:solidFill>
                  <a:srgbClr val="000000"/>
                </a:solidFill>
                <a:effectLst/>
                <a:latin typeface="Helvetica Neue" panose="02000503000000020004" pitchFamily="2" charset="0"/>
              </a:rPr>
              <a:t>projects</a:t>
            </a:r>
            <a:r>
              <a:rPr lang="nb-NO" b="0" i="0" u="none" strike="noStrike" dirty="0">
                <a:solidFill>
                  <a:srgbClr val="000000"/>
                </a:solidFill>
                <a:effectLst/>
                <a:latin typeface="Helvetica Neue" panose="02000503000000020004" pitchFamily="2" charset="0"/>
              </a:rPr>
              <a:t> </a:t>
            </a:r>
            <a:r>
              <a:rPr lang="nb-NO" b="0" i="0" u="none" strike="noStrike" dirty="0" err="1">
                <a:solidFill>
                  <a:srgbClr val="000000"/>
                </a:solidFill>
                <a:effectLst/>
                <a:latin typeface="Helvetica Neue" panose="02000503000000020004" pitchFamily="2" charset="0"/>
              </a:rPr>
              <a:t>relating</a:t>
            </a:r>
            <a:r>
              <a:rPr lang="nb-NO" b="0" i="0" u="none" strike="noStrike" dirty="0">
                <a:solidFill>
                  <a:srgbClr val="000000"/>
                </a:solidFill>
                <a:effectLst/>
                <a:latin typeface="Helvetica Neue" panose="02000503000000020004" pitchFamily="2" charset="0"/>
              </a:rPr>
              <a:t> to </a:t>
            </a:r>
            <a:r>
              <a:rPr lang="nb-NO" b="0" i="0" u="none" strike="noStrike" dirty="0" err="1">
                <a:solidFill>
                  <a:srgbClr val="000000"/>
                </a:solidFill>
                <a:effectLst/>
                <a:latin typeface="Helvetica Neue" panose="02000503000000020004" pitchFamily="2" charset="0"/>
              </a:rPr>
              <a:t>social</a:t>
            </a:r>
            <a:r>
              <a:rPr lang="nb-NO" b="0" i="0" u="none" strike="noStrike" dirty="0">
                <a:solidFill>
                  <a:srgbClr val="000000"/>
                </a:solidFill>
                <a:effectLst/>
                <a:latin typeface="Helvetica Neue" panose="02000503000000020004" pitchFamily="2" charset="0"/>
              </a:rPr>
              <a:t>, urban and </a:t>
            </a:r>
            <a:r>
              <a:rPr lang="nb-NO" b="0" i="0" u="none" strike="noStrike" dirty="0" err="1">
                <a:solidFill>
                  <a:srgbClr val="000000"/>
                </a:solidFill>
                <a:effectLst/>
                <a:latin typeface="Helvetica Neue" panose="02000503000000020004" pitchFamily="2" charset="0"/>
              </a:rPr>
              <a:t>traditional</a:t>
            </a:r>
            <a:r>
              <a:rPr lang="nb-NO" b="0" i="0" u="none" strike="noStrike" dirty="0">
                <a:solidFill>
                  <a:srgbClr val="000000"/>
                </a:solidFill>
                <a:effectLst/>
                <a:latin typeface="Helvetica Neue" panose="02000503000000020004" pitchFamily="2" charset="0"/>
              </a:rPr>
              <a:t> </a:t>
            </a:r>
            <a:r>
              <a:rPr lang="nb-NO" b="0" i="0" u="none" strike="noStrike" dirty="0" err="1">
                <a:solidFill>
                  <a:srgbClr val="000000"/>
                </a:solidFill>
                <a:effectLst/>
                <a:latin typeface="Helvetica Neue" panose="02000503000000020004" pitchFamily="2" charset="0"/>
              </a:rPr>
              <a:t>dance</a:t>
            </a:r>
            <a:r>
              <a:rPr lang="nb-NO" b="0" i="0" u="none" strike="noStrike" dirty="0">
                <a:solidFill>
                  <a:srgbClr val="000000"/>
                </a:solidFill>
                <a:effectLst/>
                <a:latin typeface="Helvetica Neue" panose="02000503000000020004" pitchFamily="2" charset="0"/>
              </a:rPr>
              <a:t> </a:t>
            </a:r>
            <a:r>
              <a:rPr lang="nb-NO" b="0" i="0" u="none" strike="noStrike" dirty="0" err="1">
                <a:solidFill>
                  <a:srgbClr val="000000"/>
                </a:solidFill>
                <a:effectLst/>
                <a:latin typeface="Helvetica Neue" panose="02000503000000020004" pitchFamily="2" charset="0"/>
              </a:rPr>
              <a:t>practices</a:t>
            </a:r>
            <a:r>
              <a:rPr lang="nb-NO" b="0" i="0" u="none" strike="noStrike" dirty="0">
                <a:solidFill>
                  <a:srgbClr val="000000"/>
                </a:solidFill>
                <a:effectLst/>
                <a:latin typeface="Helvetica Neue" panose="02000503000000020004" pitchFamily="2" charset="0"/>
              </a:rPr>
              <a:t>. </a:t>
            </a:r>
          </a:p>
          <a:p>
            <a:pPr algn="l">
              <a:spcAft>
                <a:spcPts val="750"/>
              </a:spcAft>
              <a:buFont typeface="Arial" panose="020B0604020202020204" pitchFamily="34" charset="0"/>
              <a:buChar char="•"/>
            </a:pPr>
            <a:r>
              <a:rPr lang="nb-NO" b="0" i="0" u="none" strike="noStrike" dirty="0">
                <a:solidFill>
                  <a:srgbClr val="000000"/>
                </a:solidFill>
                <a:effectLst/>
                <a:latin typeface="Helvetica Neue" panose="02000503000000020004" pitchFamily="2" charset="0"/>
              </a:rPr>
              <a:t>Research </a:t>
            </a:r>
            <a:r>
              <a:rPr lang="nb-NO" b="0" i="0" u="none" strike="noStrike" dirty="0" err="1">
                <a:solidFill>
                  <a:srgbClr val="000000"/>
                </a:solidFill>
                <a:effectLst/>
                <a:latin typeface="Helvetica Neue" panose="02000503000000020004" pitchFamily="2" charset="0"/>
              </a:rPr>
              <a:t>projects</a:t>
            </a:r>
            <a:r>
              <a:rPr lang="nb-NO" b="0" i="0" u="none" strike="noStrike" dirty="0">
                <a:solidFill>
                  <a:srgbClr val="000000"/>
                </a:solidFill>
                <a:effectLst/>
                <a:latin typeface="Helvetica Neue" panose="02000503000000020004" pitchFamily="2" charset="0"/>
              </a:rPr>
              <a:t> </a:t>
            </a:r>
            <a:r>
              <a:rPr lang="nb-NO" b="0" i="0" u="none" strike="noStrike" dirty="0" err="1">
                <a:solidFill>
                  <a:srgbClr val="000000"/>
                </a:solidFill>
                <a:effectLst/>
                <a:latin typeface="Helvetica Neue" panose="02000503000000020004" pitchFamily="2" charset="0"/>
              </a:rPr>
              <a:t>that</a:t>
            </a:r>
            <a:r>
              <a:rPr lang="nb-NO" b="0" i="0" u="none" strike="noStrike" dirty="0">
                <a:solidFill>
                  <a:srgbClr val="000000"/>
                </a:solidFill>
                <a:effectLst/>
                <a:latin typeface="Helvetica Neue" panose="02000503000000020004" pitchFamily="2" charset="0"/>
              </a:rPr>
              <a:t> </a:t>
            </a:r>
            <a:r>
              <a:rPr lang="nb-NO" b="0" i="0" u="none" strike="noStrike" dirty="0" err="1">
                <a:solidFill>
                  <a:srgbClr val="000000"/>
                </a:solidFill>
                <a:effectLst/>
                <a:latin typeface="Helvetica Neue" panose="02000503000000020004" pitchFamily="2" charset="0"/>
              </a:rPr>
              <a:t>are</a:t>
            </a:r>
            <a:r>
              <a:rPr lang="nb-NO" b="0" i="0" u="none" strike="noStrike" dirty="0">
                <a:solidFill>
                  <a:srgbClr val="000000"/>
                </a:solidFill>
                <a:effectLst/>
                <a:latin typeface="Helvetica Neue" panose="02000503000000020004" pitchFamily="2" charset="0"/>
              </a:rPr>
              <a:t> </a:t>
            </a:r>
            <a:r>
              <a:rPr lang="nb-NO" b="0" i="0" u="none" strike="noStrike" dirty="0" err="1">
                <a:solidFill>
                  <a:srgbClr val="000000"/>
                </a:solidFill>
                <a:effectLst/>
                <a:latin typeface="Helvetica Neue" panose="02000503000000020004" pitchFamily="2" charset="0"/>
              </a:rPr>
              <a:t>context</a:t>
            </a:r>
            <a:r>
              <a:rPr lang="nb-NO" b="0" i="0" u="none" strike="noStrike" dirty="0">
                <a:solidFill>
                  <a:srgbClr val="000000"/>
                </a:solidFill>
                <a:effectLst/>
                <a:latin typeface="Helvetica Neue" panose="02000503000000020004" pitchFamily="2" charset="0"/>
              </a:rPr>
              <a:t>-sensitive </a:t>
            </a:r>
            <a:r>
              <a:rPr lang="nb-NO" b="0" i="0" u="none" strike="noStrike" dirty="0" err="1">
                <a:solidFill>
                  <a:srgbClr val="000000"/>
                </a:solidFill>
                <a:effectLst/>
                <a:latin typeface="Helvetica Neue" panose="02000503000000020004" pitchFamily="2" charset="0"/>
              </a:rPr>
              <a:t>involving</a:t>
            </a:r>
            <a:r>
              <a:rPr lang="nb-NO" b="0" i="0" u="none" strike="noStrike" dirty="0">
                <a:solidFill>
                  <a:srgbClr val="000000"/>
                </a:solidFill>
                <a:effectLst/>
                <a:latin typeface="Helvetica Neue" panose="02000503000000020004" pitchFamily="2" charset="0"/>
              </a:rPr>
              <a:t> </a:t>
            </a:r>
            <a:r>
              <a:rPr lang="nb-NO" b="0" i="0" u="none" strike="noStrike" dirty="0" err="1">
                <a:solidFill>
                  <a:srgbClr val="000000"/>
                </a:solidFill>
                <a:effectLst/>
                <a:latin typeface="Helvetica Neue" panose="02000503000000020004" pitchFamily="2" charset="0"/>
              </a:rPr>
              <a:t>social</a:t>
            </a:r>
            <a:r>
              <a:rPr lang="nb-NO" b="0" i="0" u="none" strike="noStrike" dirty="0">
                <a:solidFill>
                  <a:srgbClr val="000000"/>
                </a:solidFill>
                <a:effectLst/>
                <a:latin typeface="Helvetica Neue" panose="02000503000000020004" pitchFamily="2" charset="0"/>
              </a:rPr>
              <a:t> and </a:t>
            </a:r>
            <a:r>
              <a:rPr lang="nb-NO" b="0" i="0" u="none" strike="noStrike" dirty="0" err="1">
                <a:solidFill>
                  <a:srgbClr val="000000"/>
                </a:solidFill>
                <a:effectLst/>
                <a:latin typeface="Helvetica Neue" panose="02000503000000020004" pitchFamily="2" charset="0"/>
              </a:rPr>
              <a:t>political</a:t>
            </a:r>
            <a:r>
              <a:rPr lang="nb-NO" b="0" i="0" u="none" strike="noStrike" dirty="0">
                <a:solidFill>
                  <a:srgbClr val="000000"/>
                </a:solidFill>
                <a:effectLst/>
                <a:latin typeface="Helvetica Neue" panose="02000503000000020004" pitchFamily="2" charset="0"/>
              </a:rPr>
              <a:t> </a:t>
            </a:r>
            <a:r>
              <a:rPr lang="nb-NO" b="0" i="0" u="none" strike="noStrike" dirty="0" err="1">
                <a:solidFill>
                  <a:srgbClr val="000000"/>
                </a:solidFill>
                <a:effectLst/>
                <a:latin typeface="Helvetica Neue" panose="02000503000000020004" pitchFamily="2" charset="0"/>
              </a:rPr>
              <a:t>reflections</a:t>
            </a:r>
            <a:r>
              <a:rPr lang="nb-NO" b="0" i="0" u="none" strike="noStrike" dirty="0">
                <a:solidFill>
                  <a:srgbClr val="000000"/>
                </a:solidFill>
                <a:effectLst/>
                <a:latin typeface="Helvetica Neue" panose="02000503000000020004" pitchFamily="2" charset="0"/>
              </a:rPr>
              <a:t>.</a:t>
            </a:r>
          </a:p>
          <a:p>
            <a:br>
              <a:rPr lang="nb-NO" dirty="0"/>
            </a:br>
            <a:endParaRPr dirty="0"/>
          </a:p>
          <a:p>
            <a:pPr defTabSz="988349">
              <a:lnSpc>
                <a:spcPct val="100000"/>
              </a:lnSpc>
              <a:defRPr sz="1520"/>
            </a:pPr>
            <a:r>
              <a:rPr dirty="0"/>
              <a:t>.</a:t>
            </a:r>
          </a:p>
        </p:txBody>
      </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3" name="Footer Placeholder 2"/>
          <p:cNvSpPr txBox="1"/>
          <p:nvPr/>
        </p:nvSpPr>
        <p:spPr>
          <a:xfrm>
            <a:off x="6667200" y="9155752"/>
            <a:ext cx="5687361" cy="1478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sz="1100">
                <a:solidFill>
                  <a:srgbClr val="00AF3F"/>
                </a:solidFill>
              </a:defRPr>
            </a:lvl1pPr>
          </a:lstStyle>
          <a:p>
            <a:r>
              <a:t>Oslo National Academy of the Arts</a:t>
            </a:r>
          </a:p>
        </p:txBody>
      </p:sp>
      <p:sp>
        <p:nvSpPr>
          <p:cNvPr id="854" name="Title 1"/>
          <p:cNvSpPr txBox="1">
            <a:spLocks noGrp="1"/>
          </p:cNvSpPr>
          <p:nvPr>
            <p:ph type="title"/>
          </p:nvPr>
        </p:nvSpPr>
        <p:spPr>
          <a:xfrm>
            <a:off x="650240" y="621815"/>
            <a:ext cx="11671201" cy="480088"/>
          </a:xfrm>
          <a:prstGeom prst="rect">
            <a:avLst/>
          </a:prstGeom>
        </p:spPr>
        <p:txBody>
          <a:bodyPr/>
          <a:lstStyle/>
          <a:p>
            <a:r>
              <a:t>Position as artistic PhD fellow at the Design department</a:t>
            </a:r>
          </a:p>
        </p:txBody>
      </p:sp>
      <p:sp>
        <p:nvSpPr>
          <p:cNvPr id="855" name="Slide Number Placeholder 3"/>
          <p:cNvSpPr txBox="1">
            <a:spLocks noGrp="1"/>
          </p:cNvSpPr>
          <p:nvPr>
            <p:ph type="sldNum" sz="quarter" idx="2"/>
          </p:nvPr>
        </p:nvSpPr>
        <p:spPr>
          <a:xfrm>
            <a:off x="6150719" y="9155752"/>
            <a:ext cx="168090" cy="14783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18</a:t>
            </a:fld>
            <a:endParaRPr/>
          </a:p>
        </p:txBody>
      </p:sp>
      <p:sp>
        <p:nvSpPr>
          <p:cNvPr id="856" name="TekstSylinder 5"/>
          <p:cNvSpPr txBox="1"/>
          <p:nvPr/>
        </p:nvSpPr>
        <p:spPr>
          <a:xfrm>
            <a:off x="593001" y="1638622"/>
            <a:ext cx="12141397" cy="507061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l">
              <a:spcAft>
                <a:spcPts val="1500"/>
              </a:spcAft>
            </a:pPr>
            <a:r>
              <a:rPr lang="nb-NO" b="0" i="0" u="none" strike="noStrike" dirty="0">
                <a:solidFill>
                  <a:srgbClr val="000000"/>
                </a:solidFill>
                <a:effectLst/>
                <a:latin typeface="Helvetica Neue" panose="02000503000000020004" pitchFamily="2" charset="0"/>
              </a:rPr>
              <a:t>For 2025 Oslo National </a:t>
            </a:r>
            <a:r>
              <a:rPr lang="nb-NO" b="0" i="0" u="none" strike="noStrike" dirty="0" err="1">
                <a:solidFill>
                  <a:srgbClr val="000000"/>
                </a:solidFill>
                <a:effectLst/>
                <a:latin typeface="Helvetica Neue" panose="02000503000000020004" pitchFamily="2" charset="0"/>
              </a:rPr>
              <a:t>Academy</a:t>
            </a:r>
            <a:r>
              <a:rPr lang="nb-NO" b="0" i="0" u="none" strike="noStrike" dirty="0">
                <a:solidFill>
                  <a:srgbClr val="000000"/>
                </a:solidFill>
                <a:effectLst/>
                <a:latin typeface="Helvetica Neue" panose="02000503000000020004" pitchFamily="2" charset="0"/>
              </a:rPr>
              <a:t> </a:t>
            </a:r>
            <a:r>
              <a:rPr lang="nb-NO" b="0" i="0" u="none" strike="noStrike" dirty="0" err="1">
                <a:solidFill>
                  <a:srgbClr val="000000"/>
                </a:solidFill>
                <a:effectLst/>
                <a:latin typeface="Helvetica Neue" panose="02000503000000020004" pitchFamily="2" charset="0"/>
              </a:rPr>
              <a:t>of</a:t>
            </a:r>
            <a:r>
              <a:rPr lang="nb-NO" b="0" i="0" u="none" strike="noStrike" dirty="0">
                <a:solidFill>
                  <a:srgbClr val="000000"/>
                </a:solidFill>
                <a:effectLst/>
                <a:latin typeface="Helvetica Neue" panose="02000503000000020004" pitchFamily="2" charset="0"/>
              </a:rPr>
              <a:t> </a:t>
            </a:r>
            <a:r>
              <a:rPr lang="nb-NO" b="0" i="0" u="none" strike="noStrike" dirty="0" err="1">
                <a:solidFill>
                  <a:srgbClr val="000000"/>
                </a:solidFill>
                <a:effectLst/>
                <a:latin typeface="Helvetica Neue" panose="02000503000000020004" pitchFamily="2" charset="0"/>
              </a:rPr>
              <a:t>the</a:t>
            </a:r>
            <a:r>
              <a:rPr lang="nb-NO" b="0" i="0" u="none" strike="noStrike" dirty="0">
                <a:solidFill>
                  <a:srgbClr val="000000"/>
                </a:solidFill>
                <a:effectLst/>
                <a:latin typeface="Helvetica Neue" panose="02000503000000020004" pitchFamily="2" charset="0"/>
              </a:rPr>
              <a:t> Arts has a </a:t>
            </a:r>
            <a:r>
              <a:rPr lang="nb-NO" b="0" i="0" u="none" strike="noStrike" dirty="0" err="1">
                <a:solidFill>
                  <a:srgbClr val="000000"/>
                </a:solidFill>
                <a:effectLst/>
                <a:latin typeface="Helvetica Neue" panose="02000503000000020004" pitchFamily="2" charset="0"/>
              </a:rPr>
              <a:t>vacancy</a:t>
            </a:r>
            <a:r>
              <a:rPr lang="nb-NO" b="0" i="0" u="none" strike="noStrike" dirty="0">
                <a:solidFill>
                  <a:srgbClr val="000000"/>
                </a:solidFill>
                <a:effectLst/>
                <a:latin typeface="Helvetica Neue" panose="02000503000000020004" pitchFamily="2" charset="0"/>
              </a:rPr>
              <a:t> in </a:t>
            </a:r>
            <a:r>
              <a:rPr lang="nb-NO" b="0" i="0" u="none" strike="noStrike" dirty="0" err="1">
                <a:solidFill>
                  <a:srgbClr val="000000"/>
                </a:solidFill>
                <a:effectLst/>
                <a:latin typeface="Helvetica Neue" panose="02000503000000020004" pitchFamily="2" charset="0"/>
              </a:rPr>
              <a:t>the</a:t>
            </a:r>
            <a:r>
              <a:rPr lang="nb-NO" b="0" i="0" u="none" strike="noStrike" dirty="0">
                <a:solidFill>
                  <a:srgbClr val="000000"/>
                </a:solidFill>
                <a:effectLst/>
                <a:latin typeface="Helvetica Neue" panose="02000503000000020004" pitchFamily="2" charset="0"/>
              </a:rPr>
              <a:t> </a:t>
            </a:r>
            <a:r>
              <a:rPr lang="nb-NO" b="0" i="0" u="none" strike="noStrike" dirty="0" err="1">
                <a:solidFill>
                  <a:srgbClr val="000000"/>
                </a:solidFill>
                <a:effectLst/>
                <a:latin typeface="Helvetica Neue" panose="02000503000000020004" pitchFamily="2" charset="0"/>
              </a:rPr>
              <a:t>field</a:t>
            </a:r>
            <a:r>
              <a:rPr lang="nb-NO" b="0" i="0" u="none" strike="noStrike" dirty="0">
                <a:solidFill>
                  <a:srgbClr val="000000"/>
                </a:solidFill>
                <a:effectLst/>
                <a:latin typeface="Helvetica Neue" panose="02000503000000020004" pitchFamily="2" charset="0"/>
              </a:rPr>
              <a:t> </a:t>
            </a:r>
            <a:r>
              <a:rPr lang="nb-NO" b="0" i="0" u="none" strike="noStrike" dirty="0" err="1">
                <a:solidFill>
                  <a:srgbClr val="000000"/>
                </a:solidFill>
                <a:effectLst/>
                <a:latin typeface="Helvetica Neue" panose="02000503000000020004" pitchFamily="2" charset="0"/>
              </a:rPr>
              <a:t>of</a:t>
            </a:r>
            <a:r>
              <a:rPr lang="nb-NO" b="0" i="0" u="none" strike="noStrike" dirty="0">
                <a:solidFill>
                  <a:srgbClr val="000000"/>
                </a:solidFill>
                <a:effectLst/>
                <a:latin typeface="Helvetica Neue" panose="02000503000000020004" pitchFamily="2" charset="0"/>
              </a:rPr>
              <a:t> </a:t>
            </a:r>
            <a:r>
              <a:rPr lang="nb-NO" b="0" i="0" u="none" strike="noStrike" dirty="0" err="1">
                <a:solidFill>
                  <a:srgbClr val="000000"/>
                </a:solidFill>
                <a:effectLst/>
                <a:latin typeface="Helvetica Neue" panose="02000503000000020004" pitchFamily="2" charset="0"/>
              </a:rPr>
              <a:t>interior</a:t>
            </a:r>
            <a:r>
              <a:rPr lang="nb-NO" b="0" i="0" u="none" strike="noStrike" dirty="0">
                <a:solidFill>
                  <a:srgbClr val="000000"/>
                </a:solidFill>
                <a:effectLst/>
                <a:latin typeface="Helvetica Neue" panose="02000503000000020004" pitchFamily="2" charset="0"/>
              </a:rPr>
              <a:t> </a:t>
            </a:r>
            <a:r>
              <a:rPr lang="nb-NO" b="0" i="0" u="none" strike="noStrike" dirty="0" err="1">
                <a:solidFill>
                  <a:srgbClr val="000000"/>
                </a:solidFill>
                <a:effectLst/>
                <a:latin typeface="Helvetica Neue" panose="02000503000000020004" pitchFamily="2" charset="0"/>
              </a:rPr>
              <a:t>architecture</a:t>
            </a:r>
            <a:r>
              <a:rPr lang="nb-NO" b="0" i="0" u="none" strike="noStrike" dirty="0">
                <a:solidFill>
                  <a:srgbClr val="000000"/>
                </a:solidFill>
                <a:effectLst/>
                <a:latin typeface="Helvetica Neue" panose="02000503000000020004" pitchFamily="2" charset="0"/>
              </a:rPr>
              <a:t> and </a:t>
            </a:r>
            <a:r>
              <a:rPr lang="nb-NO" b="0" i="0" u="none" strike="noStrike" dirty="0" err="1">
                <a:solidFill>
                  <a:srgbClr val="000000"/>
                </a:solidFill>
                <a:effectLst/>
                <a:latin typeface="Helvetica Neue" panose="02000503000000020004" pitchFamily="2" charset="0"/>
              </a:rPr>
              <a:t>furniture</a:t>
            </a:r>
            <a:r>
              <a:rPr lang="nb-NO" b="0" i="0" u="none" strike="noStrike" dirty="0">
                <a:solidFill>
                  <a:srgbClr val="000000"/>
                </a:solidFill>
                <a:effectLst/>
                <a:latin typeface="Helvetica Neue" panose="02000503000000020004" pitchFamily="2" charset="0"/>
              </a:rPr>
              <a:t> design at </a:t>
            </a:r>
            <a:r>
              <a:rPr lang="nb-NO" b="0" i="0" u="none" strike="noStrike" dirty="0" err="1">
                <a:solidFill>
                  <a:srgbClr val="000000"/>
                </a:solidFill>
                <a:effectLst/>
                <a:latin typeface="Helvetica Neue" panose="02000503000000020004" pitchFamily="2" charset="0"/>
              </a:rPr>
              <a:t>the</a:t>
            </a:r>
            <a:r>
              <a:rPr lang="nb-NO" b="0" i="0" u="none" strike="noStrike" dirty="0">
                <a:solidFill>
                  <a:srgbClr val="000000"/>
                </a:solidFill>
                <a:effectLst/>
                <a:latin typeface="Helvetica Neue" panose="02000503000000020004" pitchFamily="2" charset="0"/>
              </a:rPr>
              <a:t> Department </a:t>
            </a:r>
            <a:r>
              <a:rPr lang="nb-NO" b="0" i="0" u="none" strike="noStrike" dirty="0" err="1">
                <a:solidFill>
                  <a:srgbClr val="000000"/>
                </a:solidFill>
                <a:effectLst/>
                <a:latin typeface="Helvetica Neue" panose="02000503000000020004" pitchFamily="2" charset="0"/>
              </a:rPr>
              <a:t>of</a:t>
            </a:r>
            <a:r>
              <a:rPr lang="nb-NO" b="0" i="0" u="none" strike="noStrike" dirty="0">
                <a:solidFill>
                  <a:srgbClr val="000000"/>
                </a:solidFill>
                <a:effectLst/>
                <a:latin typeface="Helvetica Neue" panose="02000503000000020004" pitchFamily="2" charset="0"/>
              </a:rPr>
              <a:t> Design</a:t>
            </a:r>
          </a:p>
          <a:p>
            <a:pPr algn="l">
              <a:spcAft>
                <a:spcPts val="1500"/>
              </a:spcAft>
            </a:pPr>
            <a:r>
              <a:rPr lang="nb-NO" b="0" i="0" u="none" strike="noStrike" dirty="0">
                <a:solidFill>
                  <a:srgbClr val="000000"/>
                </a:solidFill>
                <a:effectLst/>
                <a:latin typeface="Helvetica Neue" panose="02000503000000020004" pitchFamily="2" charset="0"/>
              </a:rPr>
              <a:t>The </a:t>
            </a:r>
            <a:r>
              <a:rPr lang="nb-NO" b="0" i="0" u="none" strike="noStrike" dirty="0" err="1">
                <a:solidFill>
                  <a:srgbClr val="000000"/>
                </a:solidFill>
                <a:effectLst/>
                <a:latin typeface="Helvetica Neue" panose="02000503000000020004" pitchFamily="2" charset="0"/>
              </a:rPr>
              <a:t>position</a:t>
            </a:r>
            <a:r>
              <a:rPr lang="nb-NO" b="0" i="0" u="none" strike="noStrike" dirty="0">
                <a:solidFill>
                  <a:srgbClr val="000000"/>
                </a:solidFill>
                <a:effectLst/>
                <a:latin typeface="Helvetica Neue" panose="02000503000000020004" pitchFamily="2" charset="0"/>
              </a:rPr>
              <a:t> is for a 4-year </a:t>
            </a:r>
            <a:r>
              <a:rPr lang="nb-NO" b="0" i="0" u="none" strike="noStrike" dirty="0" err="1">
                <a:solidFill>
                  <a:srgbClr val="000000"/>
                </a:solidFill>
                <a:effectLst/>
                <a:latin typeface="Helvetica Neue" panose="02000503000000020004" pitchFamily="2" charset="0"/>
              </a:rPr>
              <a:t>period</a:t>
            </a:r>
            <a:r>
              <a:rPr lang="nb-NO" b="0" i="0" u="none" strike="noStrike" dirty="0">
                <a:solidFill>
                  <a:srgbClr val="000000"/>
                </a:solidFill>
                <a:effectLst/>
                <a:latin typeface="Helvetica Neue" panose="02000503000000020004" pitchFamily="2" charset="0"/>
              </a:rPr>
              <a:t>, </a:t>
            </a:r>
            <a:r>
              <a:rPr lang="nb-NO" b="0" i="0" u="none" strike="noStrike" dirty="0" err="1">
                <a:solidFill>
                  <a:srgbClr val="000000"/>
                </a:solidFill>
                <a:effectLst/>
                <a:latin typeface="Helvetica Neue" panose="02000503000000020004" pitchFamily="2" charset="0"/>
              </a:rPr>
              <a:t>of</a:t>
            </a:r>
            <a:r>
              <a:rPr lang="nb-NO" b="0" i="0" u="none" strike="noStrike" dirty="0">
                <a:solidFill>
                  <a:srgbClr val="000000"/>
                </a:solidFill>
                <a:effectLst/>
                <a:latin typeface="Helvetica Neue" panose="02000503000000020004" pitchFamily="2" charset="0"/>
              </a:rPr>
              <a:t> </a:t>
            </a:r>
            <a:r>
              <a:rPr lang="nb-NO" b="0" i="0" u="none" strike="noStrike" dirty="0" err="1">
                <a:solidFill>
                  <a:srgbClr val="000000"/>
                </a:solidFill>
                <a:effectLst/>
                <a:latin typeface="Helvetica Neue" panose="02000503000000020004" pitchFamily="2" charset="0"/>
              </a:rPr>
              <a:t>which</a:t>
            </a:r>
            <a:r>
              <a:rPr lang="nb-NO" b="0" i="0" u="none" strike="noStrike" dirty="0">
                <a:solidFill>
                  <a:srgbClr val="000000"/>
                </a:solidFill>
                <a:effectLst/>
                <a:latin typeface="Helvetica Neue" panose="02000503000000020004" pitchFamily="2" charset="0"/>
              </a:rPr>
              <a:t> 25% </a:t>
            </a:r>
            <a:r>
              <a:rPr lang="nb-NO" b="0" i="0" u="none" strike="noStrike" dirty="0" err="1">
                <a:solidFill>
                  <a:srgbClr val="000000"/>
                </a:solidFill>
                <a:effectLst/>
                <a:latin typeface="Helvetica Neue" panose="02000503000000020004" pitchFamily="2" charset="0"/>
              </a:rPr>
              <a:t>of</a:t>
            </a:r>
            <a:r>
              <a:rPr lang="nb-NO" b="0" i="0" u="none" strike="noStrike" dirty="0">
                <a:solidFill>
                  <a:srgbClr val="000000"/>
                </a:solidFill>
                <a:effectLst/>
                <a:latin typeface="Helvetica Neue" panose="02000503000000020004" pitchFamily="2" charset="0"/>
              </a:rPr>
              <a:t> </a:t>
            </a:r>
            <a:r>
              <a:rPr lang="nb-NO" b="0" i="0" u="none" strike="noStrike" dirty="0" err="1">
                <a:solidFill>
                  <a:srgbClr val="000000"/>
                </a:solidFill>
                <a:effectLst/>
                <a:latin typeface="Helvetica Neue" panose="02000503000000020004" pitchFamily="2" charset="0"/>
              </a:rPr>
              <a:t>the</a:t>
            </a:r>
            <a:r>
              <a:rPr lang="nb-NO" b="0" i="0" u="none" strike="noStrike" dirty="0">
                <a:solidFill>
                  <a:srgbClr val="000000"/>
                </a:solidFill>
                <a:effectLst/>
                <a:latin typeface="Helvetica Neue" panose="02000503000000020004" pitchFamily="2" charset="0"/>
              </a:rPr>
              <a:t> time is </a:t>
            </a:r>
            <a:r>
              <a:rPr lang="nb-NO" b="0" i="0" u="none" strike="noStrike" dirty="0" err="1">
                <a:solidFill>
                  <a:srgbClr val="000000"/>
                </a:solidFill>
                <a:effectLst/>
                <a:latin typeface="Helvetica Neue" panose="02000503000000020004" pitchFamily="2" charset="0"/>
              </a:rPr>
              <a:t>allocated</a:t>
            </a:r>
            <a:r>
              <a:rPr lang="nb-NO" b="0" i="0" u="none" strike="noStrike" dirty="0">
                <a:solidFill>
                  <a:srgbClr val="000000"/>
                </a:solidFill>
                <a:effectLst/>
                <a:latin typeface="Helvetica Neue" panose="02000503000000020004" pitchFamily="2" charset="0"/>
              </a:rPr>
              <a:t> as a </a:t>
            </a:r>
            <a:r>
              <a:rPr lang="nb-NO" b="0" i="0" u="none" strike="noStrike" dirty="0" err="1">
                <a:solidFill>
                  <a:srgbClr val="000000"/>
                </a:solidFill>
                <a:effectLst/>
                <a:latin typeface="Helvetica Neue" panose="02000503000000020004" pitchFamily="2" charset="0"/>
              </a:rPr>
              <a:t>teaching</a:t>
            </a:r>
            <a:r>
              <a:rPr lang="nb-NO" b="0" i="0" u="none" strike="noStrike" dirty="0">
                <a:solidFill>
                  <a:srgbClr val="000000"/>
                </a:solidFill>
                <a:effectLst/>
                <a:latin typeface="Helvetica Neue" panose="02000503000000020004" pitchFamily="2" charset="0"/>
              </a:rPr>
              <a:t> </a:t>
            </a:r>
            <a:r>
              <a:rPr lang="nb-NO" b="0" i="0" u="none" strike="noStrike" dirty="0" err="1">
                <a:solidFill>
                  <a:srgbClr val="000000"/>
                </a:solidFill>
                <a:effectLst/>
                <a:latin typeface="Helvetica Neue" panose="02000503000000020004" pitchFamily="2" charset="0"/>
              </a:rPr>
              <a:t>obligation</a:t>
            </a:r>
            <a:r>
              <a:rPr lang="nb-NO" b="0" i="0" u="none" strike="noStrike" dirty="0">
                <a:solidFill>
                  <a:srgbClr val="000000"/>
                </a:solidFill>
                <a:effectLst/>
                <a:latin typeface="Helvetica Neue" panose="02000503000000020004" pitchFamily="2" charset="0"/>
              </a:rPr>
              <a:t>.</a:t>
            </a:r>
            <a:br>
              <a:rPr lang="nb-NO" b="0" i="0" u="none" strike="noStrike" dirty="0">
                <a:solidFill>
                  <a:srgbClr val="000000"/>
                </a:solidFill>
                <a:effectLst/>
                <a:latin typeface="Helvetica Neue" panose="02000503000000020004" pitchFamily="2" charset="0"/>
              </a:rPr>
            </a:br>
            <a:r>
              <a:rPr lang="nb-NO" b="0" i="0" u="none" strike="noStrike" dirty="0" err="1">
                <a:solidFill>
                  <a:srgbClr val="000000"/>
                </a:solidFill>
                <a:effectLst/>
                <a:latin typeface="Helvetica Neue" panose="02000503000000020004" pitchFamily="2" charset="0"/>
              </a:rPr>
              <a:t>We</a:t>
            </a:r>
            <a:r>
              <a:rPr lang="nb-NO" b="0" i="0" u="none" strike="noStrike" dirty="0">
                <a:solidFill>
                  <a:srgbClr val="000000"/>
                </a:solidFill>
                <a:effectLst/>
                <a:latin typeface="Helvetica Neue" panose="02000503000000020004" pitchFamily="2" charset="0"/>
              </a:rPr>
              <a:t> </a:t>
            </a:r>
            <a:r>
              <a:rPr lang="nb-NO" b="0" i="0" u="none" strike="noStrike" dirty="0" err="1">
                <a:solidFill>
                  <a:srgbClr val="000000"/>
                </a:solidFill>
                <a:effectLst/>
                <a:latin typeface="Helvetica Neue" panose="02000503000000020004" pitchFamily="2" charset="0"/>
              </a:rPr>
              <a:t>are</a:t>
            </a:r>
            <a:r>
              <a:rPr lang="nb-NO" b="0" i="0" u="none" strike="noStrike" dirty="0">
                <a:solidFill>
                  <a:srgbClr val="000000"/>
                </a:solidFill>
                <a:effectLst/>
                <a:latin typeface="Helvetica Neue" panose="02000503000000020004" pitchFamily="2" charset="0"/>
              </a:rPr>
              <a:t> </a:t>
            </a:r>
            <a:r>
              <a:rPr lang="nb-NO" b="0" i="0" u="none" strike="noStrike" dirty="0" err="1">
                <a:solidFill>
                  <a:srgbClr val="000000"/>
                </a:solidFill>
                <a:effectLst/>
                <a:latin typeface="Helvetica Neue" panose="02000503000000020004" pitchFamily="2" charset="0"/>
              </a:rPr>
              <a:t>seeking</a:t>
            </a:r>
            <a:r>
              <a:rPr lang="nb-NO" b="0" i="0" u="none" strike="noStrike" dirty="0">
                <a:solidFill>
                  <a:srgbClr val="000000"/>
                </a:solidFill>
                <a:effectLst/>
                <a:latin typeface="Helvetica Neue" panose="02000503000000020004" pitchFamily="2" charset="0"/>
              </a:rPr>
              <a:t> </a:t>
            </a:r>
            <a:r>
              <a:rPr lang="nb-NO" b="0" i="0" u="none" strike="noStrike" dirty="0" err="1">
                <a:solidFill>
                  <a:srgbClr val="000000"/>
                </a:solidFill>
                <a:effectLst/>
                <a:latin typeface="Helvetica Neue" panose="02000503000000020004" pitchFamily="2" charset="0"/>
              </a:rPr>
              <a:t>applications</a:t>
            </a:r>
            <a:r>
              <a:rPr lang="nb-NO" b="0" i="0" u="none" strike="noStrike" dirty="0">
                <a:solidFill>
                  <a:srgbClr val="000000"/>
                </a:solidFill>
                <a:effectLst/>
                <a:latin typeface="Helvetica Neue" panose="02000503000000020004" pitchFamily="2" charset="0"/>
              </a:rPr>
              <a:t> from designers </a:t>
            </a:r>
            <a:r>
              <a:rPr lang="nb-NO" b="0" i="0" u="none" strike="noStrike" dirty="0" err="1">
                <a:solidFill>
                  <a:srgbClr val="000000"/>
                </a:solidFill>
                <a:effectLst/>
                <a:latin typeface="Helvetica Neue" panose="02000503000000020004" pitchFamily="2" charset="0"/>
              </a:rPr>
              <a:t>engaged</a:t>
            </a:r>
            <a:r>
              <a:rPr lang="nb-NO" b="0" i="0" u="none" strike="noStrike" dirty="0">
                <a:solidFill>
                  <a:srgbClr val="000000"/>
                </a:solidFill>
                <a:effectLst/>
                <a:latin typeface="Helvetica Neue" panose="02000503000000020004" pitchFamily="2" charset="0"/>
              </a:rPr>
              <a:t> in </a:t>
            </a:r>
            <a:r>
              <a:rPr lang="nb-NO" b="0" i="0" u="none" strike="noStrike" dirty="0" err="1">
                <a:solidFill>
                  <a:srgbClr val="000000"/>
                </a:solidFill>
                <a:effectLst/>
                <a:latin typeface="Helvetica Neue" panose="02000503000000020004" pitchFamily="2" charset="0"/>
              </a:rPr>
              <a:t>practices</a:t>
            </a:r>
            <a:r>
              <a:rPr lang="nb-NO" b="0" i="0" u="none" strike="noStrike" dirty="0">
                <a:solidFill>
                  <a:srgbClr val="000000"/>
                </a:solidFill>
                <a:effectLst/>
                <a:latin typeface="Helvetica Neue" panose="02000503000000020004" pitchFamily="2" charset="0"/>
              </a:rPr>
              <a:t> </a:t>
            </a:r>
            <a:r>
              <a:rPr lang="nb-NO" b="0" i="0" u="none" strike="noStrike" dirty="0" err="1">
                <a:solidFill>
                  <a:srgbClr val="000000"/>
                </a:solidFill>
                <a:effectLst/>
                <a:latin typeface="Helvetica Neue" panose="02000503000000020004" pitchFamily="2" charset="0"/>
              </a:rPr>
              <a:t>of</a:t>
            </a:r>
            <a:r>
              <a:rPr lang="nb-NO" b="0" i="0" u="none" strike="noStrike" dirty="0">
                <a:solidFill>
                  <a:srgbClr val="000000"/>
                </a:solidFill>
                <a:effectLst/>
                <a:latin typeface="Helvetica Neue" panose="02000503000000020004" pitchFamily="2" charset="0"/>
              </a:rPr>
              <a:t> </a:t>
            </a:r>
            <a:r>
              <a:rPr lang="nb-NO" b="0" i="0" u="none" strike="noStrike" dirty="0" err="1">
                <a:solidFill>
                  <a:srgbClr val="000000"/>
                </a:solidFill>
                <a:effectLst/>
                <a:latin typeface="Helvetica Neue" panose="02000503000000020004" pitchFamily="2" charset="0"/>
              </a:rPr>
              <a:t>exploratory</a:t>
            </a:r>
            <a:r>
              <a:rPr lang="nb-NO" b="0" i="0" u="none" strike="noStrike" dirty="0">
                <a:solidFill>
                  <a:srgbClr val="000000"/>
                </a:solidFill>
                <a:effectLst/>
                <a:latin typeface="Helvetica Neue" panose="02000503000000020004" pitchFamily="2" charset="0"/>
              </a:rPr>
              <a:t> </a:t>
            </a:r>
            <a:r>
              <a:rPr lang="nb-NO" b="0" i="0" u="none" strike="noStrike" dirty="0" err="1">
                <a:solidFill>
                  <a:srgbClr val="000000"/>
                </a:solidFill>
                <a:effectLst/>
                <a:latin typeface="Helvetica Neue" panose="02000503000000020004" pitchFamily="2" charset="0"/>
              </a:rPr>
              <a:t>character</a:t>
            </a:r>
            <a:r>
              <a:rPr lang="nb-NO" b="0" i="0" u="none" strike="noStrike" dirty="0">
                <a:solidFill>
                  <a:srgbClr val="000000"/>
                </a:solidFill>
                <a:effectLst/>
                <a:latin typeface="Helvetica Neue" panose="02000503000000020004" pitchFamily="2" charset="0"/>
              </a:rPr>
              <a:t> </a:t>
            </a:r>
            <a:r>
              <a:rPr lang="nb-NO" b="0" i="0" u="none" strike="noStrike" dirty="0" err="1">
                <a:solidFill>
                  <a:srgbClr val="000000"/>
                </a:solidFill>
                <a:effectLst/>
                <a:latin typeface="Helvetica Neue" panose="02000503000000020004" pitchFamily="2" charset="0"/>
              </a:rPr>
              <a:t>who</a:t>
            </a:r>
            <a:r>
              <a:rPr lang="nb-NO" b="0" i="0" u="none" strike="noStrike" dirty="0">
                <a:solidFill>
                  <a:srgbClr val="000000"/>
                </a:solidFill>
                <a:effectLst/>
                <a:latin typeface="Helvetica Neue" panose="02000503000000020004" pitchFamily="2" charset="0"/>
              </a:rPr>
              <a:t> </a:t>
            </a:r>
            <a:r>
              <a:rPr lang="nb-NO" b="0" i="0" u="none" strike="noStrike" dirty="0" err="1">
                <a:solidFill>
                  <a:srgbClr val="000000"/>
                </a:solidFill>
                <a:effectLst/>
                <a:latin typeface="Helvetica Neue" panose="02000503000000020004" pitchFamily="2" charset="0"/>
              </a:rPr>
              <a:t>wish</a:t>
            </a:r>
            <a:r>
              <a:rPr lang="nb-NO" b="0" i="0" u="none" strike="noStrike" dirty="0">
                <a:solidFill>
                  <a:srgbClr val="000000"/>
                </a:solidFill>
                <a:effectLst/>
                <a:latin typeface="Helvetica Neue" panose="02000503000000020004" pitchFamily="2" charset="0"/>
              </a:rPr>
              <a:t> to </a:t>
            </a:r>
            <a:r>
              <a:rPr lang="nb-NO" b="0" i="0" u="none" strike="noStrike" dirty="0" err="1">
                <a:solidFill>
                  <a:srgbClr val="000000"/>
                </a:solidFill>
                <a:effectLst/>
                <a:latin typeface="Helvetica Neue" panose="02000503000000020004" pitchFamily="2" charset="0"/>
              </a:rPr>
              <a:t>research</a:t>
            </a:r>
            <a:r>
              <a:rPr lang="nb-NO" b="0" i="0" u="none" strike="noStrike" dirty="0">
                <a:solidFill>
                  <a:srgbClr val="000000"/>
                </a:solidFill>
                <a:effectLst/>
                <a:latin typeface="Helvetica Neue" panose="02000503000000020004" pitchFamily="2" charset="0"/>
              </a:rPr>
              <a:t> </a:t>
            </a:r>
            <a:r>
              <a:rPr lang="nb-NO" b="0" i="0" u="none" strike="noStrike" dirty="0" err="1">
                <a:solidFill>
                  <a:srgbClr val="000000"/>
                </a:solidFill>
                <a:effectLst/>
                <a:latin typeface="Helvetica Neue" panose="02000503000000020004" pitchFamily="2" charset="0"/>
              </a:rPr>
              <a:t>materiality</a:t>
            </a:r>
            <a:r>
              <a:rPr lang="nb-NO" b="0" i="0" u="none" strike="noStrike" dirty="0">
                <a:solidFill>
                  <a:srgbClr val="000000"/>
                </a:solidFill>
                <a:effectLst/>
                <a:latin typeface="Helvetica Neue" panose="02000503000000020004" pitchFamily="2" charset="0"/>
              </a:rPr>
              <a:t> in </a:t>
            </a:r>
            <a:r>
              <a:rPr lang="nb-NO" b="0" i="0" u="none" strike="noStrike" dirty="0" err="1">
                <a:solidFill>
                  <a:srgbClr val="000000"/>
                </a:solidFill>
                <a:effectLst/>
                <a:latin typeface="Helvetica Neue" panose="02000503000000020004" pitchFamily="2" charset="0"/>
              </a:rPr>
              <a:t>the</a:t>
            </a:r>
            <a:r>
              <a:rPr lang="nb-NO" b="0" i="0" u="none" strike="noStrike" dirty="0">
                <a:solidFill>
                  <a:srgbClr val="000000"/>
                </a:solidFill>
                <a:effectLst/>
                <a:latin typeface="Helvetica Neue" panose="02000503000000020004" pitchFamily="2" charset="0"/>
              </a:rPr>
              <a:t> </a:t>
            </a:r>
            <a:r>
              <a:rPr lang="nb-NO" b="0" i="0" u="none" strike="noStrike" dirty="0" err="1">
                <a:solidFill>
                  <a:srgbClr val="000000"/>
                </a:solidFill>
                <a:effectLst/>
                <a:latin typeface="Helvetica Neue" panose="02000503000000020004" pitchFamily="2" charset="0"/>
              </a:rPr>
              <a:t>context</a:t>
            </a:r>
            <a:r>
              <a:rPr lang="nb-NO" b="0" i="0" u="none" strike="noStrike" dirty="0">
                <a:solidFill>
                  <a:srgbClr val="000000"/>
                </a:solidFill>
                <a:effectLst/>
                <a:latin typeface="Helvetica Neue" panose="02000503000000020004" pitchFamily="2" charset="0"/>
              </a:rPr>
              <a:t> </a:t>
            </a:r>
            <a:r>
              <a:rPr lang="nb-NO" b="0" i="0" u="none" strike="noStrike" dirty="0" err="1">
                <a:solidFill>
                  <a:srgbClr val="000000"/>
                </a:solidFill>
                <a:effectLst/>
                <a:latin typeface="Helvetica Neue" panose="02000503000000020004" pitchFamily="2" charset="0"/>
              </a:rPr>
              <a:t>of</a:t>
            </a:r>
            <a:r>
              <a:rPr lang="nb-NO" b="0" i="0" u="none" strike="noStrike" dirty="0">
                <a:solidFill>
                  <a:srgbClr val="000000"/>
                </a:solidFill>
                <a:effectLst/>
                <a:latin typeface="Helvetica Neue" panose="02000503000000020004" pitchFamily="2" charset="0"/>
              </a:rPr>
              <a:t> </a:t>
            </a:r>
            <a:r>
              <a:rPr lang="nb-NO" b="0" i="0" u="none" strike="noStrike" dirty="0" err="1">
                <a:solidFill>
                  <a:srgbClr val="000000"/>
                </a:solidFill>
                <a:effectLst/>
                <a:latin typeface="Helvetica Neue" panose="02000503000000020004" pitchFamily="2" charset="0"/>
              </a:rPr>
              <a:t>interior</a:t>
            </a:r>
            <a:r>
              <a:rPr lang="nb-NO" b="0" i="0" u="none" strike="noStrike" dirty="0">
                <a:solidFill>
                  <a:srgbClr val="000000"/>
                </a:solidFill>
                <a:effectLst/>
                <a:latin typeface="Helvetica Neue" panose="02000503000000020004" pitchFamily="2" charset="0"/>
              </a:rPr>
              <a:t> </a:t>
            </a:r>
            <a:r>
              <a:rPr lang="nb-NO" b="0" i="0" u="none" strike="noStrike" dirty="0" err="1">
                <a:solidFill>
                  <a:srgbClr val="000000"/>
                </a:solidFill>
                <a:effectLst/>
                <a:latin typeface="Helvetica Neue" panose="02000503000000020004" pitchFamily="2" charset="0"/>
              </a:rPr>
              <a:t>architecture</a:t>
            </a:r>
            <a:r>
              <a:rPr lang="nb-NO" b="0" i="0" u="none" strike="noStrike" dirty="0">
                <a:solidFill>
                  <a:srgbClr val="000000"/>
                </a:solidFill>
                <a:effectLst/>
                <a:latin typeface="Helvetica Neue" panose="02000503000000020004" pitchFamily="2" charset="0"/>
              </a:rPr>
              <a:t> and </a:t>
            </a:r>
            <a:r>
              <a:rPr lang="nb-NO" b="0" i="0" u="none" strike="noStrike" dirty="0" err="1">
                <a:solidFill>
                  <a:srgbClr val="000000"/>
                </a:solidFill>
                <a:effectLst/>
                <a:latin typeface="Helvetica Neue" panose="02000503000000020004" pitchFamily="2" charset="0"/>
              </a:rPr>
              <a:t>furniture</a:t>
            </a:r>
            <a:r>
              <a:rPr lang="nb-NO" b="0" i="0" u="none" strike="noStrike" dirty="0">
                <a:solidFill>
                  <a:srgbClr val="000000"/>
                </a:solidFill>
                <a:effectLst/>
                <a:latin typeface="Helvetica Neue" panose="02000503000000020004" pitchFamily="2" charset="0"/>
              </a:rPr>
              <a:t> design. Research questions </a:t>
            </a:r>
            <a:r>
              <a:rPr lang="nb-NO" b="0" i="0" u="none" strike="noStrike" dirty="0" err="1">
                <a:solidFill>
                  <a:srgbClr val="000000"/>
                </a:solidFill>
                <a:effectLst/>
                <a:latin typeface="Helvetica Neue" panose="02000503000000020004" pitchFamily="2" charset="0"/>
              </a:rPr>
              <a:t>on</a:t>
            </a:r>
            <a:r>
              <a:rPr lang="nb-NO" b="0" i="0" u="none" strike="noStrike" dirty="0">
                <a:solidFill>
                  <a:srgbClr val="000000"/>
                </a:solidFill>
                <a:effectLst/>
                <a:latin typeface="Helvetica Neue" panose="02000503000000020004" pitchFamily="2" charset="0"/>
              </a:rPr>
              <a:t> </a:t>
            </a:r>
            <a:r>
              <a:rPr lang="nb-NO" b="0" i="0" u="none" strike="noStrike" dirty="0" err="1">
                <a:solidFill>
                  <a:srgbClr val="000000"/>
                </a:solidFill>
                <a:effectLst/>
                <a:latin typeface="Helvetica Neue" panose="02000503000000020004" pitchFamily="2" charset="0"/>
              </a:rPr>
              <a:t>how</a:t>
            </a:r>
            <a:r>
              <a:rPr lang="nb-NO" b="0" i="0" u="none" strike="noStrike" dirty="0">
                <a:solidFill>
                  <a:srgbClr val="000000"/>
                </a:solidFill>
                <a:effectLst/>
                <a:latin typeface="Helvetica Neue" panose="02000503000000020004" pitchFamily="2" charset="0"/>
              </a:rPr>
              <a:t> spatial </a:t>
            </a:r>
            <a:r>
              <a:rPr lang="nb-NO" b="0" i="0" u="none" strike="noStrike" dirty="0" err="1">
                <a:solidFill>
                  <a:srgbClr val="000000"/>
                </a:solidFill>
                <a:effectLst/>
                <a:latin typeface="Helvetica Neue" panose="02000503000000020004" pitchFamily="2" charset="0"/>
              </a:rPr>
              <a:t>content</a:t>
            </a:r>
            <a:r>
              <a:rPr lang="nb-NO" b="0" i="0" u="none" strike="noStrike" dirty="0">
                <a:solidFill>
                  <a:srgbClr val="000000"/>
                </a:solidFill>
                <a:effectLst/>
                <a:latin typeface="Helvetica Neue" panose="02000503000000020004" pitchFamily="2" charset="0"/>
              </a:rPr>
              <a:t> is </a:t>
            </a:r>
            <a:r>
              <a:rPr lang="nb-NO" b="0" i="0" u="none" strike="noStrike" dirty="0" err="1">
                <a:solidFill>
                  <a:srgbClr val="000000"/>
                </a:solidFill>
                <a:effectLst/>
                <a:latin typeface="Helvetica Neue" panose="02000503000000020004" pitchFamily="2" charset="0"/>
              </a:rPr>
              <a:t>formed</a:t>
            </a:r>
            <a:r>
              <a:rPr lang="nb-NO" b="0" i="0" u="none" strike="noStrike" dirty="0">
                <a:solidFill>
                  <a:srgbClr val="000000"/>
                </a:solidFill>
                <a:effectLst/>
                <a:latin typeface="Helvetica Neue" panose="02000503000000020004" pitchFamily="2" charset="0"/>
              </a:rPr>
              <a:t> and </a:t>
            </a:r>
            <a:r>
              <a:rPr lang="nb-NO" b="0" i="0" u="none" strike="noStrike" dirty="0" err="1">
                <a:solidFill>
                  <a:srgbClr val="000000"/>
                </a:solidFill>
                <a:effectLst/>
                <a:latin typeface="Helvetica Neue" panose="02000503000000020004" pitchFamily="2" charset="0"/>
              </a:rPr>
              <a:t>experienced</a:t>
            </a:r>
            <a:r>
              <a:rPr lang="nb-NO" b="0" i="0" u="none" strike="noStrike" dirty="0">
                <a:solidFill>
                  <a:srgbClr val="000000"/>
                </a:solidFill>
                <a:effectLst/>
                <a:latin typeface="Helvetica Neue" panose="02000503000000020004" pitchFamily="2" charset="0"/>
              </a:rPr>
              <a:t> </a:t>
            </a:r>
            <a:r>
              <a:rPr lang="nb-NO" b="0" i="0" u="none" strike="noStrike" dirty="0" err="1">
                <a:solidFill>
                  <a:srgbClr val="000000"/>
                </a:solidFill>
                <a:effectLst/>
                <a:latin typeface="Helvetica Neue" panose="02000503000000020004" pitchFamily="2" charset="0"/>
              </a:rPr>
              <a:t>through</a:t>
            </a:r>
            <a:r>
              <a:rPr lang="nb-NO" b="0" i="0" u="none" strike="noStrike" dirty="0">
                <a:solidFill>
                  <a:srgbClr val="000000"/>
                </a:solidFill>
                <a:effectLst/>
                <a:latin typeface="Helvetica Neue" panose="02000503000000020004" pitchFamily="2" charset="0"/>
              </a:rPr>
              <a:t> </a:t>
            </a:r>
            <a:r>
              <a:rPr lang="nb-NO" b="0" i="0" u="none" strike="noStrike" dirty="0" err="1">
                <a:solidFill>
                  <a:srgbClr val="000000"/>
                </a:solidFill>
                <a:effectLst/>
                <a:latin typeface="Helvetica Neue" panose="02000503000000020004" pitchFamily="2" charset="0"/>
              </a:rPr>
              <a:t>specific</a:t>
            </a:r>
            <a:r>
              <a:rPr lang="nb-NO" b="0" i="0" u="none" strike="noStrike" dirty="0">
                <a:solidFill>
                  <a:srgbClr val="000000"/>
                </a:solidFill>
                <a:effectLst/>
                <a:latin typeface="Helvetica Neue" panose="02000503000000020004" pitchFamily="2" charset="0"/>
              </a:rPr>
              <a:t> material </a:t>
            </a:r>
            <a:r>
              <a:rPr lang="nb-NO" b="0" i="0" u="none" strike="noStrike" dirty="0" err="1">
                <a:solidFill>
                  <a:srgbClr val="000000"/>
                </a:solidFill>
                <a:effectLst/>
                <a:latin typeface="Helvetica Neue" panose="02000503000000020004" pitchFamily="2" charset="0"/>
              </a:rPr>
              <a:t>realities</a:t>
            </a:r>
            <a:r>
              <a:rPr lang="nb-NO" b="0" i="0" u="none" strike="noStrike" dirty="0">
                <a:solidFill>
                  <a:srgbClr val="000000"/>
                </a:solidFill>
                <a:effectLst/>
                <a:latin typeface="Helvetica Neue" panose="02000503000000020004" pitchFamily="2" charset="0"/>
              </a:rPr>
              <a:t> </a:t>
            </a:r>
            <a:r>
              <a:rPr lang="nb-NO" b="0" i="0" u="none" strike="noStrike" dirty="0" err="1">
                <a:solidFill>
                  <a:srgbClr val="000000"/>
                </a:solidFill>
                <a:effectLst/>
                <a:latin typeface="Helvetica Neue" panose="02000503000000020004" pitchFamily="2" charset="0"/>
              </a:rPr>
              <a:t>are</a:t>
            </a:r>
            <a:r>
              <a:rPr lang="nb-NO" b="0" i="0" u="none" strike="noStrike" dirty="0">
                <a:solidFill>
                  <a:srgbClr val="000000"/>
                </a:solidFill>
                <a:effectLst/>
                <a:latin typeface="Helvetica Neue" panose="02000503000000020004" pitchFamily="2" charset="0"/>
              </a:rPr>
              <a:t> </a:t>
            </a:r>
            <a:r>
              <a:rPr lang="nb-NO" b="0" i="0" u="none" strike="noStrike" dirty="0" err="1">
                <a:solidFill>
                  <a:srgbClr val="000000"/>
                </a:solidFill>
                <a:effectLst/>
                <a:latin typeface="Helvetica Neue" panose="02000503000000020004" pitchFamily="2" charset="0"/>
              </a:rPr>
              <a:t>of</a:t>
            </a:r>
            <a:r>
              <a:rPr lang="nb-NO" b="0" i="0" u="none" strike="noStrike" dirty="0">
                <a:solidFill>
                  <a:srgbClr val="000000"/>
                </a:solidFill>
                <a:effectLst/>
                <a:latin typeface="Helvetica Neue" panose="02000503000000020004" pitchFamily="2" charset="0"/>
              </a:rPr>
              <a:t> </a:t>
            </a:r>
            <a:r>
              <a:rPr lang="nb-NO" b="0" i="0" u="none" strike="noStrike" dirty="0" err="1">
                <a:solidFill>
                  <a:srgbClr val="000000"/>
                </a:solidFill>
                <a:effectLst/>
                <a:latin typeface="Helvetica Neue" panose="02000503000000020004" pitchFamily="2" charset="0"/>
              </a:rPr>
              <a:t>particular</a:t>
            </a:r>
            <a:r>
              <a:rPr lang="nb-NO" b="0" i="0" u="none" strike="noStrike" dirty="0">
                <a:solidFill>
                  <a:srgbClr val="000000"/>
                </a:solidFill>
                <a:effectLst/>
                <a:latin typeface="Helvetica Neue" panose="02000503000000020004" pitchFamily="2" charset="0"/>
              </a:rPr>
              <a:t> </a:t>
            </a:r>
            <a:r>
              <a:rPr lang="nb-NO" b="0" i="0" u="none" strike="noStrike" dirty="0" err="1">
                <a:solidFill>
                  <a:srgbClr val="000000"/>
                </a:solidFill>
                <a:effectLst/>
                <a:latin typeface="Helvetica Neue" panose="02000503000000020004" pitchFamily="2" charset="0"/>
              </a:rPr>
              <a:t>relevance</a:t>
            </a:r>
            <a:r>
              <a:rPr lang="nb-NO" b="0" i="0" u="none" strike="noStrike" dirty="0">
                <a:solidFill>
                  <a:srgbClr val="000000"/>
                </a:solidFill>
                <a:effectLst/>
                <a:latin typeface="Helvetica Neue" panose="02000503000000020004" pitchFamily="2" charset="0"/>
              </a:rPr>
              <a:t> and </a:t>
            </a:r>
            <a:r>
              <a:rPr lang="nb-NO" b="0" i="0" u="none" strike="noStrike" dirty="0" err="1">
                <a:solidFill>
                  <a:srgbClr val="000000"/>
                </a:solidFill>
                <a:effectLst/>
                <a:latin typeface="Helvetica Neue" panose="02000503000000020004" pitchFamily="2" charset="0"/>
              </a:rPr>
              <a:t>interest</a:t>
            </a:r>
            <a:r>
              <a:rPr lang="nb-NO" b="0" i="0" u="none" strike="noStrike" dirty="0">
                <a:solidFill>
                  <a:srgbClr val="000000"/>
                </a:solidFill>
                <a:effectLst/>
                <a:latin typeface="Helvetica Neue" panose="02000503000000020004" pitchFamily="2" charset="0"/>
              </a:rPr>
              <a:t> to </a:t>
            </a:r>
            <a:r>
              <a:rPr lang="nb-NO" b="0" i="0" u="none" strike="noStrike" dirty="0" err="1">
                <a:solidFill>
                  <a:srgbClr val="000000"/>
                </a:solidFill>
                <a:effectLst/>
                <a:latin typeface="Helvetica Neue" panose="02000503000000020004" pitchFamily="2" charset="0"/>
              </a:rPr>
              <a:t>our</a:t>
            </a:r>
            <a:r>
              <a:rPr lang="nb-NO" b="0" i="0" u="none" strike="noStrike" dirty="0">
                <a:solidFill>
                  <a:srgbClr val="000000"/>
                </a:solidFill>
                <a:effectLst/>
                <a:latin typeface="Helvetica Neue" panose="02000503000000020004" pitchFamily="2" charset="0"/>
              </a:rPr>
              <a:t> </a:t>
            </a:r>
            <a:r>
              <a:rPr lang="nb-NO" b="0" i="0" u="none" strike="noStrike" dirty="0" err="1">
                <a:solidFill>
                  <a:srgbClr val="000000"/>
                </a:solidFill>
                <a:effectLst/>
                <a:latin typeface="Helvetica Neue" panose="02000503000000020004" pitchFamily="2" charset="0"/>
              </a:rPr>
              <a:t>programmes</a:t>
            </a:r>
            <a:r>
              <a:rPr lang="nb-NO" b="0" i="0" u="none" strike="noStrike" dirty="0">
                <a:solidFill>
                  <a:srgbClr val="000000"/>
                </a:solidFill>
                <a:effectLst/>
                <a:latin typeface="Helvetica Neue" panose="02000503000000020004" pitchFamily="2" charset="0"/>
              </a:rPr>
              <a:t>.</a:t>
            </a:r>
          </a:p>
          <a:p>
            <a:pPr algn="l">
              <a:spcAft>
                <a:spcPts val="1500"/>
              </a:spcAft>
            </a:pPr>
            <a:r>
              <a:rPr lang="nb-NO" b="0" i="0" u="none" strike="noStrike" dirty="0">
                <a:solidFill>
                  <a:srgbClr val="000000"/>
                </a:solidFill>
                <a:effectLst/>
                <a:latin typeface="Helvetica Neue" panose="02000503000000020004" pitchFamily="2" charset="0"/>
              </a:rPr>
              <a:t>For more </a:t>
            </a:r>
            <a:r>
              <a:rPr lang="nb-NO" b="0" i="0" u="none" strike="noStrike" dirty="0" err="1">
                <a:solidFill>
                  <a:srgbClr val="000000"/>
                </a:solidFill>
                <a:effectLst/>
                <a:latin typeface="Helvetica Neue" panose="02000503000000020004" pitchFamily="2" charset="0"/>
              </a:rPr>
              <a:t>information</a:t>
            </a:r>
            <a:r>
              <a:rPr lang="nb-NO" b="0" i="0" u="none" strike="noStrike" dirty="0">
                <a:solidFill>
                  <a:srgbClr val="000000"/>
                </a:solidFill>
                <a:effectLst/>
                <a:latin typeface="Helvetica Neue" panose="02000503000000020004" pitchFamily="2" charset="0"/>
              </a:rPr>
              <a:t> </a:t>
            </a:r>
            <a:r>
              <a:rPr lang="nb-NO" b="0" i="0" u="none" strike="noStrike" dirty="0" err="1">
                <a:solidFill>
                  <a:srgbClr val="000000"/>
                </a:solidFill>
                <a:effectLst/>
                <a:latin typeface="Helvetica Neue" panose="02000503000000020004" pitchFamily="2" charset="0"/>
              </a:rPr>
              <a:t>about</a:t>
            </a:r>
            <a:r>
              <a:rPr lang="nb-NO" b="0" i="0" u="none" strike="noStrike" dirty="0">
                <a:solidFill>
                  <a:srgbClr val="000000"/>
                </a:solidFill>
                <a:effectLst/>
                <a:latin typeface="Helvetica Neue" panose="02000503000000020004" pitchFamily="2" charset="0"/>
              </a:rPr>
              <a:t> </a:t>
            </a:r>
            <a:r>
              <a:rPr lang="nb-NO" b="0" i="0" u="none" strike="noStrike" dirty="0" err="1">
                <a:solidFill>
                  <a:srgbClr val="000000"/>
                </a:solidFill>
                <a:effectLst/>
                <a:latin typeface="Helvetica Neue" panose="02000503000000020004" pitchFamily="2" charset="0"/>
              </a:rPr>
              <a:t>the</a:t>
            </a:r>
            <a:r>
              <a:rPr lang="nb-NO" b="0" i="0" u="none" strike="noStrike" dirty="0">
                <a:solidFill>
                  <a:srgbClr val="000000"/>
                </a:solidFill>
                <a:effectLst/>
                <a:latin typeface="Helvetica Neue" panose="02000503000000020004" pitchFamily="2" charset="0"/>
              </a:rPr>
              <a:t> </a:t>
            </a:r>
            <a:r>
              <a:rPr lang="nb-NO" b="0" i="0" u="none" strike="noStrike" dirty="0" err="1">
                <a:solidFill>
                  <a:srgbClr val="000000"/>
                </a:solidFill>
                <a:effectLst/>
                <a:latin typeface="Helvetica Neue" panose="02000503000000020004" pitchFamily="2" charset="0"/>
              </a:rPr>
              <a:t>department</a:t>
            </a:r>
            <a:r>
              <a:rPr lang="nb-NO" b="0" i="0" u="none" strike="noStrike" dirty="0">
                <a:solidFill>
                  <a:srgbClr val="000000"/>
                </a:solidFill>
                <a:effectLst/>
                <a:latin typeface="Helvetica Neue" panose="02000503000000020004" pitchFamily="2" charset="0"/>
              </a:rPr>
              <a:t> and </a:t>
            </a:r>
            <a:r>
              <a:rPr lang="nb-NO" b="0" i="0" u="none" strike="noStrike" dirty="0" err="1">
                <a:solidFill>
                  <a:srgbClr val="000000"/>
                </a:solidFill>
                <a:effectLst/>
                <a:latin typeface="Helvetica Neue" panose="02000503000000020004" pitchFamily="2" charset="0"/>
              </a:rPr>
              <a:t>the</a:t>
            </a:r>
            <a:r>
              <a:rPr lang="nb-NO" b="0" i="0" u="none" strike="noStrike" dirty="0">
                <a:solidFill>
                  <a:srgbClr val="000000"/>
                </a:solidFill>
                <a:effectLst/>
                <a:latin typeface="Helvetica Neue" panose="02000503000000020004" pitchFamily="2" charset="0"/>
              </a:rPr>
              <a:t> </a:t>
            </a:r>
            <a:r>
              <a:rPr lang="nb-NO" b="0" i="0" u="none" strike="noStrike" dirty="0" err="1">
                <a:solidFill>
                  <a:srgbClr val="000000"/>
                </a:solidFill>
                <a:effectLst/>
                <a:latin typeface="Helvetica Neue" panose="02000503000000020004" pitchFamily="2" charset="0"/>
              </a:rPr>
              <a:t>study</a:t>
            </a:r>
            <a:r>
              <a:rPr lang="nb-NO" b="0" i="0" u="none" strike="noStrike" dirty="0">
                <a:solidFill>
                  <a:srgbClr val="000000"/>
                </a:solidFill>
                <a:effectLst/>
                <a:latin typeface="Helvetica Neue" panose="02000503000000020004" pitchFamily="2" charset="0"/>
              </a:rPr>
              <a:t> programs </a:t>
            </a:r>
            <a:r>
              <a:rPr lang="nb-NO" b="0" i="0" u="none" strike="noStrike" dirty="0" err="1">
                <a:solidFill>
                  <a:srgbClr val="000000"/>
                </a:solidFill>
                <a:effectLst/>
                <a:latin typeface="Helvetica Neue" panose="02000503000000020004" pitchFamily="2" charset="0"/>
              </a:rPr>
              <a:t>see</a:t>
            </a:r>
            <a:r>
              <a:rPr lang="nb-NO" b="0" i="0" u="none" strike="noStrike" dirty="0">
                <a:solidFill>
                  <a:srgbClr val="000000"/>
                </a:solidFill>
                <a:effectLst/>
                <a:latin typeface="Helvetica Neue" panose="02000503000000020004" pitchFamily="2" charset="0"/>
              </a:rPr>
              <a:t> </a:t>
            </a:r>
            <a:r>
              <a:rPr lang="nb-NO" b="0" i="0" u="none" strike="noStrike" dirty="0" err="1">
                <a:solidFill>
                  <a:srgbClr val="000000"/>
                </a:solidFill>
                <a:effectLst/>
                <a:latin typeface="Helvetica Neue" panose="02000503000000020004" pitchFamily="2" charset="0"/>
              </a:rPr>
              <a:t>khio.no</a:t>
            </a:r>
            <a:endParaRPr lang="nb-NO" b="0" i="0" u="none" strike="noStrike" dirty="0">
              <a:solidFill>
                <a:srgbClr val="000000"/>
              </a:solidFill>
              <a:effectLst/>
              <a:latin typeface="Helvetica Neue" panose="02000503000000020004" pitchFamily="2" charset="0"/>
            </a:endParaRPr>
          </a:p>
          <a:p>
            <a:endParaRPr dirty="0"/>
          </a:p>
        </p:txBody>
      </p:sp>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8" name="Plassholder for bunntekst 2"/>
          <p:cNvSpPr txBox="1"/>
          <p:nvPr/>
        </p:nvSpPr>
        <p:spPr>
          <a:xfrm>
            <a:off x="6667200" y="9155752"/>
            <a:ext cx="5687361" cy="1478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sz="1100">
                <a:solidFill>
                  <a:srgbClr val="00AF3F"/>
                </a:solidFill>
              </a:defRPr>
            </a:lvl1pPr>
          </a:lstStyle>
          <a:p>
            <a:r>
              <a:t>Oslo National Academy of the Arts</a:t>
            </a:r>
          </a:p>
        </p:txBody>
      </p:sp>
      <p:sp>
        <p:nvSpPr>
          <p:cNvPr id="859" name="Tittel 1"/>
          <p:cNvSpPr txBox="1">
            <a:spLocks noGrp="1"/>
          </p:cNvSpPr>
          <p:nvPr>
            <p:ph type="title"/>
          </p:nvPr>
        </p:nvSpPr>
        <p:spPr>
          <a:prstGeom prst="rect">
            <a:avLst/>
          </a:prstGeom>
        </p:spPr>
        <p:txBody>
          <a:bodyPr/>
          <a:lstStyle>
            <a:lvl1pPr>
              <a:defRPr>
                <a:solidFill>
                  <a:schemeClr val="accent3">
                    <a:lumOff val="-8196"/>
                  </a:schemeClr>
                </a:solidFill>
              </a:defRPr>
            </a:lvl1pPr>
          </a:lstStyle>
          <a:p>
            <a:r>
              <a:t>Position as artistic PhD fellow at the Academy of Opera</a:t>
            </a:r>
          </a:p>
        </p:txBody>
      </p:sp>
      <p:sp>
        <p:nvSpPr>
          <p:cNvPr id="860" name="Plassholder for lysbildenummer 3"/>
          <p:cNvSpPr txBox="1">
            <a:spLocks noGrp="1"/>
          </p:cNvSpPr>
          <p:nvPr>
            <p:ph type="sldNum" sz="quarter" idx="2"/>
          </p:nvPr>
        </p:nvSpPr>
        <p:spPr>
          <a:xfrm>
            <a:off x="6150719" y="9155752"/>
            <a:ext cx="168090" cy="14783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19</a:t>
            </a:fld>
            <a:endParaRPr/>
          </a:p>
        </p:txBody>
      </p:sp>
      <p:sp>
        <p:nvSpPr>
          <p:cNvPr id="861" name="Plassholder for innhold 4"/>
          <p:cNvSpPr txBox="1">
            <a:spLocks noGrp="1"/>
          </p:cNvSpPr>
          <p:nvPr>
            <p:ph type="body" idx="1"/>
          </p:nvPr>
        </p:nvSpPr>
        <p:spPr>
          <a:xfrm>
            <a:off x="640897" y="1570089"/>
            <a:ext cx="11689886" cy="7210205"/>
          </a:xfrm>
          <a:prstGeom prst="rect">
            <a:avLst/>
          </a:prstGeom>
        </p:spPr>
        <p:txBody>
          <a:bodyPr>
            <a:normAutofit fontScale="85000" lnSpcReduction="10000"/>
          </a:bodyPr>
          <a:lstStyle/>
          <a:p>
            <a:pPr algn="l">
              <a:spcAft>
                <a:spcPts val="1500"/>
              </a:spcAft>
            </a:pPr>
            <a:r>
              <a:rPr lang="nb-NO" b="0" i="0" u="none" strike="noStrike" dirty="0">
                <a:solidFill>
                  <a:srgbClr val="000000"/>
                </a:solidFill>
                <a:effectLst/>
                <a:latin typeface="Helvetica Neue" panose="02000503000000020004" pitchFamily="2" charset="0"/>
              </a:rPr>
              <a:t>For 2025, </a:t>
            </a:r>
            <a:r>
              <a:rPr lang="nb-NO" b="0" i="0" u="none" strike="noStrike" dirty="0" err="1">
                <a:solidFill>
                  <a:srgbClr val="000000"/>
                </a:solidFill>
                <a:effectLst/>
                <a:latin typeface="Helvetica Neue" panose="02000503000000020004" pitchFamily="2" charset="0"/>
              </a:rPr>
              <a:t>there</a:t>
            </a:r>
            <a:r>
              <a:rPr lang="nb-NO" b="0" i="0" u="none" strike="noStrike" dirty="0">
                <a:solidFill>
                  <a:srgbClr val="000000"/>
                </a:solidFill>
                <a:effectLst/>
                <a:latin typeface="Helvetica Neue" panose="02000503000000020004" pitchFamily="2" charset="0"/>
              </a:rPr>
              <a:t> is a </a:t>
            </a:r>
            <a:r>
              <a:rPr lang="nb-NO" b="0" i="0" u="none" strike="noStrike" dirty="0" err="1">
                <a:solidFill>
                  <a:srgbClr val="000000"/>
                </a:solidFill>
                <a:effectLst/>
                <a:latin typeface="Helvetica Neue" panose="02000503000000020004" pitchFamily="2" charset="0"/>
              </a:rPr>
              <a:t>vacancy</a:t>
            </a:r>
            <a:r>
              <a:rPr lang="nb-NO" b="0" i="0" u="none" strike="noStrike" dirty="0">
                <a:solidFill>
                  <a:srgbClr val="000000"/>
                </a:solidFill>
                <a:effectLst/>
                <a:latin typeface="Helvetica Neue" panose="02000503000000020004" pitchFamily="2" charset="0"/>
              </a:rPr>
              <a:t> for a </a:t>
            </a:r>
            <a:r>
              <a:rPr lang="nb-NO" b="0" i="0" u="none" strike="noStrike" dirty="0" err="1">
                <a:solidFill>
                  <a:srgbClr val="000000"/>
                </a:solidFill>
                <a:effectLst/>
                <a:latin typeface="Helvetica Neue" panose="02000503000000020004" pitchFamily="2" charset="0"/>
              </a:rPr>
              <a:t>PhD</a:t>
            </a:r>
            <a:r>
              <a:rPr lang="nb-NO" b="0" i="0" u="none" strike="noStrike" dirty="0">
                <a:solidFill>
                  <a:srgbClr val="000000"/>
                </a:solidFill>
                <a:effectLst/>
                <a:latin typeface="Helvetica Neue" panose="02000503000000020004" pitchFamily="2" charset="0"/>
              </a:rPr>
              <a:t> </a:t>
            </a:r>
            <a:r>
              <a:rPr lang="nb-NO" b="0" i="0" u="none" strike="noStrike" dirty="0" err="1">
                <a:solidFill>
                  <a:srgbClr val="000000"/>
                </a:solidFill>
                <a:effectLst/>
                <a:latin typeface="Helvetica Neue" panose="02000503000000020004" pitchFamily="2" charset="0"/>
              </a:rPr>
              <a:t>scholarship</a:t>
            </a:r>
            <a:r>
              <a:rPr lang="nb-NO" b="0" i="0" u="none" strike="noStrike" dirty="0">
                <a:solidFill>
                  <a:srgbClr val="000000"/>
                </a:solidFill>
                <a:effectLst/>
                <a:latin typeface="Helvetica Neue" panose="02000503000000020004" pitchFamily="2" charset="0"/>
              </a:rPr>
              <a:t> </a:t>
            </a:r>
            <a:r>
              <a:rPr lang="nb-NO" b="0" i="0" u="none" strike="noStrike" dirty="0" err="1">
                <a:solidFill>
                  <a:srgbClr val="000000"/>
                </a:solidFill>
                <a:effectLst/>
                <a:latin typeface="Helvetica Neue" panose="02000503000000020004" pitchFamily="2" charset="0"/>
              </a:rPr>
              <a:t>within</a:t>
            </a:r>
            <a:r>
              <a:rPr lang="nb-NO" b="0" i="0" u="none" strike="noStrike" dirty="0">
                <a:solidFill>
                  <a:srgbClr val="000000"/>
                </a:solidFill>
                <a:effectLst/>
                <a:latin typeface="Helvetica Neue" panose="02000503000000020004" pitchFamily="2" charset="0"/>
              </a:rPr>
              <a:t> </a:t>
            </a:r>
            <a:r>
              <a:rPr lang="nb-NO" b="0" i="0" u="none" strike="noStrike" dirty="0" err="1">
                <a:solidFill>
                  <a:srgbClr val="000000"/>
                </a:solidFill>
                <a:effectLst/>
                <a:latin typeface="Helvetica Neue" panose="02000503000000020004" pitchFamily="2" charset="0"/>
              </a:rPr>
              <a:t>the</a:t>
            </a:r>
            <a:r>
              <a:rPr lang="nb-NO" b="0" i="0" u="none" strike="noStrike" dirty="0">
                <a:solidFill>
                  <a:srgbClr val="000000"/>
                </a:solidFill>
                <a:effectLst/>
                <a:latin typeface="Helvetica Neue" panose="02000503000000020004" pitchFamily="2" charset="0"/>
              </a:rPr>
              <a:t> </a:t>
            </a:r>
            <a:r>
              <a:rPr lang="nb-NO" b="0" i="0" u="none" strike="noStrike" dirty="0" err="1">
                <a:solidFill>
                  <a:srgbClr val="000000"/>
                </a:solidFill>
                <a:effectLst/>
                <a:latin typeface="Helvetica Neue" panose="02000503000000020004" pitchFamily="2" charset="0"/>
              </a:rPr>
              <a:t>field</a:t>
            </a:r>
            <a:r>
              <a:rPr lang="nb-NO" b="0" i="0" u="none" strike="noStrike" dirty="0">
                <a:solidFill>
                  <a:srgbClr val="000000"/>
                </a:solidFill>
                <a:effectLst/>
                <a:latin typeface="Helvetica Neue" panose="02000503000000020004" pitchFamily="2" charset="0"/>
              </a:rPr>
              <a:t> </a:t>
            </a:r>
            <a:r>
              <a:rPr lang="nb-NO" b="0" i="0" u="none" strike="noStrike" dirty="0" err="1">
                <a:solidFill>
                  <a:srgbClr val="000000"/>
                </a:solidFill>
                <a:effectLst/>
                <a:latin typeface="Helvetica Neue" panose="02000503000000020004" pitchFamily="2" charset="0"/>
              </a:rPr>
              <a:t>of</a:t>
            </a:r>
            <a:r>
              <a:rPr lang="nb-NO" b="0" i="0" u="none" strike="noStrike" dirty="0">
                <a:solidFill>
                  <a:srgbClr val="000000"/>
                </a:solidFill>
                <a:effectLst/>
                <a:latin typeface="Helvetica Neue" panose="02000503000000020004" pitchFamily="2" charset="0"/>
              </a:rPr>
              <a:t> Opera at </a:t>
            </a:r>
            <a:r>
              <a:rPr lang="nb-NO" b="0" i="0" u="none" strike="noStrike" dirty="0" err="1">
                <a:solidFill>
                  <a:srgbClr val="000000"/>
                </a:solidFill>
                <a:effectLst/>
                <a:latin typeface="Helvetica Neue" panose="02000503000000020004" pitchFamily="2" charset="0"/>
              </a:rPr>
              <a:t>the</a:t>
            </a:r>
            <a:r>
              <a:rPr lang="nb-NO" b="0" i="0" u="none" strike="noStrike" dirty="0">
                <a:solidFill>
                  <a:srgbClr val="000000"/>
                </a:solidFill>
                <a:effectLst/>
                <a:latin typeface="Helvetica Neue" panose="02000503000000020004" pitchFamily="2" charset="0"/>
              </a:rPr>
              <a:t> </a:t>
            </a:r>
            <a:r>
              <a:rPr lang="nb-NO" b="0" i="0" u="none" strike="noStrike" dirty="0" err="1">
                <a:solidFill>
                  <a:srgbClr val="000000"/>
                </a:solidFill>
                <a:effectLst/>
                <a:latin typeface="Helvetica Neue" panose="02000503000000020004" pitchFamily="2" charset="0"/>
              </a:rPr>
              <a:t>Academy</a:t>
            </a:r>
            <a:r>
              <a:rPr lang="nb-NO" b="0" i="0" u="none" strike="noStrike" dirty="0">
                <a:solidFill>
                  <a:srgbClr val="000000"/>
                </a:solidFill>
                <a:effectLst/>
                <a:latin typeface="Helvetica Neue" panose="02000503000000020004" pitchFamily="2" charset="0"/>
              </a:rPr>
              <a:t> </a:t>
            </a:r>
            <a:r>
              <a:rPr lang="nb-NO" b="0" i="0" u="none" strike="noStrike" dirty="0" err="1">
                <a:solidFill>
                  <a:srgbClr val="000000"/>
                </a:solidFill>
                <a:effectLst/>
                <a:latin typeface="Helvetica Neue" panose="02000503000000020004" pitchFamily="2" charset="0"/>
              </a:rPr>
              <a:t>of</a:t>
            </a:r>
            <a:r>
              <a:rPr lang="nb-NO" b="0" i="0" u="none" strike="noStrike" dirty="0">
                <a:solidFill>
                  <a:srgbClr val="000000"/>
                </a:solidFill>
                <a:effectLst/>
                <a:latin typeface="Helvetica Neue" panose="02000503000000020004" pitchFamily="2" charset="0"/>
              </a:rPr>
              <a:t> Opera.</a:t>
            </a:r>
          </a:p>
          <a:p>
            <a:pPr algn="l">
              <a:spcAft>
                <a:spcPts val="1500"/>
              </a:spcAft>
            </a:pPr>
            <a:r>
              <a:rPr lang="nb-NO" b="0" i="0" u="none" strike="noStrike" dirty="0">
                <a:solidFill>
                  <a:srgbClr val="000000"/>
                </a:solidFill>
                <a:effectLst/>
                <a:latin typeface="Helvetica Neue" panose="02000503000000020004" pitchFamily="2" charset="0"/>
              </a:rPr>
              <a:t>The </a:t>
            </a:r>
            <a:r>
              <a:rPr lang="nb-NO" b="0" i="0" u="none" strike="noStrike" dirty="0" err="1">
                <a:solidFill>
                  <a:srgbClr val="000000"/>
                </a:solidFill>
                <a:effectLst/>
                <a:latin typeface="Helvetica Neue" panose="02000503000000020004" pitchFamily="2" charset="0"/>
              </a:rPr>
              <a:t>Academy</a:t>
            </a:r>
            <a:r>
              <a:rPr lang="nb-NO" b="0" i="0" u="none" strike="noStrike" dirty="0">
                <a:solidFill>
                  <a:srgbClr val="000000"/>
                </a:solidFill>
                <a:effectLst/>
                <a:latin typeface="Helvetica Neue" panose="02000503000000020004" pitchFamily="2" charset="0"/>
              </a:rPr>
              <a:t> </a:t>
            </a:r>
            <a:r>
              <a:rPr lang="nb-NO" b="0" i="0" u="none" strike="noStrike" dirty="0" err="1">
                <a:solidFill>
                  <a:srgbClr val="000000"/>
                </a:solidFill>
                <a:effectLst/>
                <a:latin typeface="Helvetica Neue" panose="02000503000000020004" pitchFamily="2" charset="0"/>
              </a:rPr>
              <a:t>of</a:t>
            </a:r>
            <a:r>
              <a:rPr lang="nb-NO" b="0" i="0" u="none" strike="noStrike" dirty="0">
                <a:solidFill>
                  <a:srgbClr val="000000"/>
                </a:solidFill>
                <a:effectLst/>
                <a:latin typeface="Helvetica Neue" panose="02000503000000020004" pitchFamily="2" charset="0"/>
              </a:rPr>
              <a:t> Opera has a </a:t>
            </a:r>
            <a:r>
              <a:rPr lang="nb-NO" b="0" i="0" u="none" strike="noStrike" dirty="0" err="1">
                <a:solidFill>
                  <a:srgbClr val="000000"/>
                </a:solidFill>
                <a:effectLst/>
                <a:latin typeface="Helvetica Neue" panose="02000503000000020004" pitchFamily="2" charset="0"/>
              </a:rPr>
              <a:t>national</a:t>
            </a:r>
            <a:r>
              <a:rPr lang="nb-NO" b="0" i="0" u="none" strike="noStrike" dirty="0">
                <a:solidFill>
                  <a:srgbClr val="000000"/>
                </a:solidFill>
                <a:effectLst/>
                <a:latin typeface="Helvetica Neue" panose="02000503000000020004" pitchFamily="2" charset="0"/>
              </a:rPr>
              <a:t> </a:t>
            </a:r>
            <a:r>
              <a:rPr lang="nb-NO" b="0" i="0" u="none" strike="noStrike" dirty="0" err="1">
                <a:solidFill>
                  <a:srgbClr val="000000"/>
                </a:solidFill>
                <a:effectLst/>
                <a:latin typeface="Helvetica Neue" panose="02000503000000020004" pitchFamily="2" charset="0"/>
              </a:rPr>
              <a:t>responsibility</a:t>
            </a:r>
            <a:r>
              <a:rPr lang="nb-NO" b="0" i="0" u="none" strike="noStrike" dirty="0">
                <a:solidFill>
                  <a:srgbClr val="000000"/>
                </a:solidFill>
                <a:effectLst/>
                <a:latin typeface="Helvetica Neue" panose="02000503000000020004" pitchFamily="2" charset="0"/>
              </a:rPr>
              <a:t> for opera </a:t>
            </a:r>
            <a:r>
              <a:rPr lang="nb-NO" b="0" i="0" u="none" strike="noStrike" dirty="0" err="1">
                <a:solidFill>
                  <a:srgbClr val="000000"/>
                </a:solidFill>
                <a:effectLst/>
                <a:latin typeface="Helvetica Neue" panose="02000503000000020004" pitchFamily="2" charset="0"/>
              </a:rPr>
              <a:t>education</a:t>
            </a:r>
            <a:r>
              <a:rPr lang="nb-NO" b="0" i="0" u="none" strike="noStrike" dirty="0">
                <a:solidFill>
                  <a:srgbClr val="000000"/>
                </a:solidFill>
                <a:effectLst/>
                <a:latin typeface="Helvetica Neue" panose="02000503000000020004" pitchFamily="2" charset="0"/>
              </a:rPr>
              <a:t> in Norway. With </a:t>
            </a:r>
            <a:r>
              <a:rPr lang="nb-NO" b="0" i="0" u="none" strike="noStrike" dirty="0" err="1">
                <a:solidFill>
                  <a:srgbClr val="000000"/>
                </a:solidFill>
                <a:effectLst/>
                <a:latin typeface="Helvetica Neue" panose="02000503000000020004" pitchFamily="2" charset="0"/>
              </a:rPr>
              <a:t>world-class</a:t>
            </a:r>
            <a:r>
              <a:rPr lang="nb-NO" b="0" i="0" u="none" strike="noStrike" dirty="0">
                <a:solidFill>
                  <a:srgbClr val="000000"/>
                </a:solidFill>
                <a:effectLst/>
                <a:latin typeface="Helvetica Neue" panose="02000503000000020004" pitchFamily="2" charset="0"/>
              </a:rPr>
              <a:t> </a:t>
            </a:r>
            <a:r>
              <a:rPr lang="nb-NO" b="0" i="0" u="none" strike="noStrike" dirty="0" err="1">
                <a:solidFill>
                  <a:srgbClr val="000000"/>
                </a:solidFill>
                <a:effectLst/>
                <a:latin typeface="Helvetica Neue" panose="02000503000000020004" pitchFamily="2" charset="0"/>
              </a:rPr>
              <a:t>faculty</a:t>
            </a:r>
            <a:r>
              <a:rPr lang="nb-NO" b="0" i="0" u="none" strike="noStrike" dirty="0">
                <a:solidFill>
                  <a:srgbClr val="000000"/>
                </a:solidFill>
                <a:effectLst/>
                <a:latin typeface="Helvetica Neue" panose="02000503000000020004" pitchFamily="2" charset="0"/>
              </a:rPr>
              <a:t> and stage </a:t>
            </a:r>
            <a:r>
              <a:rPr lang="nb-NO" b="0" i="0" u="none" strike="noStrike" dirty="0" err="1">
                <a:solidFill>
                  <a:srgbClr val="000000"/>
                </a:solidFill>
                <a:effectLst/>
                <a:latin typeface="Helvetica Neue" panose="02000503000000020004" pitchFamily="2" charset="0"/>
              </a:rPr>
              <a:t>facilities</a:t>
            </a:r>
            <a:r>
              <a:rPr lang="nb-NO" b="0" i="0" u="none" strike="noStrike" dirty="0">
                <a:solidFill>
                  <a:srgbClr val="000000"/>
                </a:solidFill>
                <a:effectLst/>
                <a:latin typeface="Helvetica Neue" panose="02000503000000020004" pitchFamily="2" charset="0"/>
              </a:rPr>
              <a:t>, </a:t>
            </a:r>
            <a:r>
              <a:rPr lang="nb-NO" b="0" i="0" u="none" strike="noStrike" dirty="0" err="1">
                <a:solidFill>
                  <a:srgbClr val="000000"/>
                </a:solidFill>
                <a:effectLst/>
                <a:latin typeface="Helvetica Neue" panose="02000503000000020004" pitchFamily="2" charset="0"/>
              </a:rPr>
              <a:t>the</a:t>
            </a:r>
            <a:r>
              <a:rPr lang="nb-NO" b="0" i="0" u="none" strike="noStrike" dirty="0">
                <a:solidFill>
                  <a:srgbClr val="000000"/>
                </a:solidFill>
                <a:effectLst/>
                <a:latin typeface="Helvetica Neue" panose="02000503000000020004" pitchFamily="2" charset="0"/>
              </a:rPr>
              <a:t> </a:t>
            </a:r>
            <a:r>
              <a:rPr lang="nb-NO" b="0" i="0" u="none" strike="noStrike" dirty="0" err="1">
                <a:solidFill>
                  <a:srgbClr val="000000"/>
                </a:solidFill>
                <a:effectLst/>
                <a:latin typeface="Helvetica Neue" panose="02000503000000020004" pitchFamily="2" charset="0"/>
              </a:rPr>
              <a:t>Academy</a:t>
            </a:r>
            <a:r>
              <a:rPr lang="nb-NO" b="0" i="0" u="none" strike="noStrike" dirty="0">
                <a:solidFill>
                  <a:srgbClr val="000000"/>
                </a:solidFill>
                <a:effectLst/>
                <a:latin typeface="Helvetica Neue" panose="02000503000000020004" pitchFamily="2" charset="0"/>
              </a:rPr>
              <a:t> </a:t>
            </a:r>
            <a:r>
              <a:rPr lang="nb-NO" b="0" i="0" u="none" strike="noStrike" dirty="0" err="1">
                <a:solidFill>
                  <a:srgbClr val="000000"/>
                </a:solidFill>
                <a:effectLst/>
                <a:latin typeface="Helvetica Neue" panose="02000503000000020004" pitchFamily="2" charset="0"/>
              </a:rPr>
              <a:t>combines</a:t>
            </a:r>
            <a:r>
              <a:rPr lang="nb-NO" b="0" i="0" u="none" strike="noStrike" dirty="0">
                <a:solidFill>
                  <a:srgbClr val="000000"/>
                </a:solidFill>
                <a:effectLst/>
                <a:latin typeface="Helvetica Neue" panose="02000503000000020004" pitchFamily="2" charset="0"/>
              </a:rPr>
              <a:t> </a:t>
            </a:r>
            <a:r>
              <a:rPr lang="nb-NO" b="0" i="0" u="none" strike="noStrike" dirty="0" err="1">
                <a:solidFill>
                  <a:srgbClr val="000000"/>
                </a:solidFill>
                <a:effectLst/>
                <a:latin typeface="Helvetica Neue" panose="02000503000000020004" pitchFamily="2" charset="0"/>
              </a:rPr>
              <a:t>individual</a:t>
            </a:r>
            <a:r>
              <a:rPr lang="nb-NO" b="0" i="0" u="none" strike="noStrike" dirty="0">
                <a:solidFill>
                  <a:srgbClr val="000000"/>
                </a:solidFill>
                <a:effectLst/>
                <a:latin typeface="Helvetica Neue" panose="02000503000000020004" pitchFamily="2" charset="0"/>
              </a:rPr>
              <a:t>, </a:t>
            </a:r>
            <a:r>
              <a:rPr lang="nb-NO" b="0" i="0" u="none" strike="noStrike" dirty="0" err="1">
                <a:solidFill>
                  <a:srgbClr val="000000"/>
                </a:solidFill>
                <a:effectLst/>
                <a:latin typeface="Helvetica Neue" panose="02000503000000020004" pitchFamily="2" charset="0"/>
              </a:rPr>
              <a:t>group</a:t>
            </a:r>
            <a:r>
              <a:rPr lang="nb-NO" b="0" i="0" u="none" strike="noStrike" dirty="0">
                <a:solidFill>
                  <a:srgbClr val="000000"/>
                </a:solidFill>
                <a:effectLst/>
                <a:latin typeface="Helvetica Neue" panose="02000503000000020004" pitchFamily="2" charset="0"/>
              </a:rPr>
              <a:t>, and </a:t>
            </a:r>
            <a:r>
              <a:rPr lang="nb-NO" b="0" i="0" u="none" strike="noStrike" dirty="0" err="1">
                <a:solidFill>
                  <a:srgbClr val="000000"/>
                </a:solidFill>
                <a:effectLst/>
                <a:latin typeface="Helvetica Neue" panose="02000503000000020004" pitchFamily="2" charset="0"/>
              </a:rPr>
              <a:t>project-based</a:t>
            </a:r>
            <a:r>
              <a:rPr lang="nb-NO" b="0" i="0" u="none" strike="noStrike" dirty="0">
                <a:solidFill>
                  <a:srgbClr val="000000"/>
                </a:solidFill>
                <a:effectLst/>
                <a:latin typeface="Helvetica Neue" panose="02000503000000020004" pitchFamily="2" charset="0"/>
              </a:rPr>
              <a:t> </a:t>
            </a:r>
            <a:r>
              <a:rPr lang="nb-NO" b="0" i="0" u="none" strike="noStrike" dirty="0" err="1">
                <a:solidFill>
                  <a:srgbClr val="000000"/>
                </a:solidFill>
                <a:effectLst/>
                <a:latin typeface="Helvetica Neue" panose="02000503000000020004" pitchFamily="2" charset="0"/>
              </a:rPr>
              <a:t>teaching</a:t>
            </a:r>
            <a:r>
              <a:rPr lang="nb-NO" b="0" i="0" u="none" strike="noStrike" dirty="0">
                <a:solidFill>
                  <a:srgbClr val="000000"/>
                </a:solidFill>
                <a:effectLst/>
                <a:latin typeface="Helvetica Neue" panose="02000503000000020004" pitchFamily="2" charset="0"/>
              </a:rPr>
              <a:t>. </a:t>
            </a:r>
            <a:r>
              <a:rPr lang="nb-NO" b="0" i="0" u="none" strike="noStrike" dirty="0" err="1">
                <a:solidFill>
                  <a:srgbClr val="000000"/>
                </a:solidFill>
                <a:effectLst/>
                <a:latin typeface="Helvetica Neue" panose="02000503000000020004" pitchFamily="2" charset="0"/>
              </a:rPr>
              <a:t>Singing</a:t>
            </a:r>
            <a:r>
              <a:rPr lang="nb-NO" b="0" i="0" u="none" strike="noStrike" dirty="0">
                <a:solidFill>
                  <a:srgbClr val="000000"/>
                </a:solidFill>
                <a:effectLst/>
                <a:latin typeface="Helvetica Neue" panose="02000503000000020004" pitchFamily="2" charset="0"/>
              </a:rPr>
              <a:t>, </a:t>
            </a:r>
            <a:r>
              <a:rPr lang="nb-NO" b="0" i="0" u="none" strike="noStrike" dirty="0" err="1">
                <a:solidFill>
                  <a:srgbClr val="000000"/>
                </a:solidFill>
                <a:effectLst/>
                <a:latin typeface="Helvetica Neue" panose="02000503000000020004" pitchFamily="2" charset="0"/>
              </a:rPr>
              <a:t>musical</a:t>
            </a:r>
            <a:r>
              <a:rPr lang="nb-NO" b="0" i="0" u="none" strike="noStrike" dirty="0">
                <a:solidFill>
                  <a:srgbClr val="000000"/>
                </a:solidFill>
                <a:effectLst/>
                <a:latin typeface="Helvetica Neue" panose="02000503000000020004" pitchFamily="2" charset="0"/>
              </a:rPr>
              <a:t> </a:t>
            </a:r>
            <a:r>
              <a:rPr lang="nb-NO" b="0" i="0" u="none" strike="noStrike" dirty="0" err="1">
                <a:solidFill>
                  <a:srgbClr val="000000"/>
                </a:solidFill>
                <a:effectLst/>
                <a:latin typeface="Helvetica Neue" panose="02000503000000020004" pitchFamily="2" charset="0"/>
              </a:rPr>
              <a:t>coaching</a:t>
            </a:r>
            <a:r>
              <a:rPr lang="nb-NO" b="0" i="0" u="none" strike="noStrike" dirty="0">
                <a:solidFill>
                  <a:srgbClr val="000000"/>
                </a:solidFill>
                <a:effectLst/>
                <a:latin typeface="Helvetica Neue" panose="02000503000000020004" pitchFamily="2" charset="0"/>
              </a:rPr>
              <a:t>, </a:t>
            </a:r>
            <a:r>
              <a:rPr lang="nb-NO" b="0" i="0" u="none" strike="noStrike" dirty="0" err="1">
                <a:solidFill>
                  <a:srgbClr val="000000"/>
                </a:solidFill>
                <a:effectLst/>
                <a:latin typeface="Helvetica Neue" panose="02000503000000020004" pitchFamily="2" charset="0"/>
              </a:rPr>
              <a:t>acting</a:t>
            </a:r>
            <a:r>
              <a:rPr lang="nb-NO" b="0" i="0" u="none" strike="noStrike" dirty="0">
                <a:solidFill>
                  <a:srgbClr val="000000"/>
                </a:solidFill>
                <a:effectLst/>
                <a:latin typeface="Helvetica Neue" panose="02000503000000020004" pitchFamily="2" charset="0"/>
              </a:rPr>
              <a:t> </a:t>
            </a:r>
            <a:r>
              <a:rPr lang="nb-NO" b="0" i="0" u="none" strike="noStrike" dirty="0" err="1">
                <a:solidFill>
                  <a:srgbClr val="000000"/>
                </a:solidFill>
                <a:effectLst/>
                <a:latin typeface="Helvetica Neue" panose="02000503000000020004" pitchFamily="2" charset="0"/>
              </a:rPr>
              <a:t>technique</a:t>
            </a:r>
            <a:r>
              <a:rPr lang="nb-NO" b="0" i="0" u="none" strike="noStrike" dirty="0">
                <a:solidFill>
                  <a:srgbClr val="000000"/>
                </a:solidFill>
                <a:effectLst/>
                <a:latin typeface="Helvetica Neue" panose="02000503000000020004" pitchFamily="2" charset="0"/>
              </a:rPr>
              <a:t>, and </a:t>
            </a:r>
            <a:r>
              <a:rPr lang="nb-NO" b="0" i="0" u="none" strike="noStrike" dirty="0" err="1">
                <a:solidFill>
                  <a:srgbClr val="000000"/>
                </a:solidFill>
                <a:effectLst/>
                <a:latin typeface="Helvetica Neue" panose="02000503000000020004" pitchFamily="2" charset="0"/>
              </a:rPr>
              <a:t>language</a:t>
            </a:r>
            <a:r>
              <a:rPr lang="nb-NO" b="0" i="0" u="none" strike="noStrike" dirty="0">
                <a:solidFill>
                  <a:srgbClr val="000000"/>
                </a:solidFill>
                <a:effectLst/>
                <a:latin typeface="Helvetica Neue" panose="02000503000000020004" pitchFamily="2" charset="0"/>
              </a:rPr>
              <a:t> studies, </a:t>
            </a:r>
            <a:r>
              <a:rPr lang="nb-NO" b="0" i="0" u="none" strike="noStrike" dirty="0" err="1">
                <a:solidFill>
                  <a:srgbClr val="000000"/>
                </a:solidFill>
                <a:effectLst/>
                <a:latin typeface="Helvetica Neue" panose="02000503000000020004" pitchFamily="2" charset="0"/>
              </a:rPr>
              <a:t>along</a:t>
            </a:r>
            <a:r>
              <a:rPr lang="nb-NO" b="0" i="0" u="none" strike="noStrike" dirty="0">
                <a:solidFill>
                  <a:srgbClr val="000000"/>
                </a:solidFill>
                <a:effectLst/>
                <a:latin typeface="Helvetica Neue" panose="02000503000000020004" pitchFamily="2" charset="0"/>
              </a:rPr>
              <a:t> </a:t>
            </a:r>
            <a:r>
              <a:rPr lang="nb-NO" b="0" i="0" u="none" strike="noStrike" dirty="0" err="1">
                <a:solidFill>
                  <a:srgbClr val="000000"/>
                </a:solidFill>
                <a:effectLst/>
                <a:latin typeface="Helvetica Neue" panose="02000503000000020004" pitchFamily="2" charset="0"/>
              </a:rPr>
              <a:t>with</a:t>
            </a:r>
            <a:r>
              <a:rPr lang="nb-NO" b="0" i="0" u="none" strike="noStrike" dirty="0">
                <a:solidFill>
                  <a:srgbClr val="000000"/>
                </a:solidFill>
                <a:effectLst/>
                <a:latin typeface="Helvetica Neue" panose="02000503000000020004" pitchFamily="2" charset="0"/>
              </a:rPr>
              <a:t> stage </a:t>
            </a:r>
            <a:r>
              <a:rPr lang="nb-NO" b="0" i="0" u="none" strike="noStrike" dirty="0" err="1">
                <a:solidFill>
                  <a:srgbClr val="000000"/>
                </a:solidFill>
                <a:effectLst/>
                <a:latin typeface="Helvetica Neue" panose="02000503000000020004" pitchFamily="2" charset="0"/>
              </a:rPr>
              <a:t>productions</a:t>
            </a:r>
            <a:r>
              <a:rPr lang="nb-NO" b="0" i="0" u="none" strike="noStrike" dirty="0">
                <a:solidFill>
                  <a:srgbClr val="000000"/>
                </a:solidFill>
                <a:effectLst/>
                <a:latin typeface="Helvetica Neue" panose="02000503000000020004" pitchFamily="2" charset="0"/>
              </a:rPr>
              <a:t> and </a:t>
            </a:r>
            <a:r>
              <a:rPr lang="nb-NO" b="0" i="0" u="none" strike="noStrike" dirty="0" err="1">
                <a:solidFill>
                  <a:srgbClr val="000000"/>
                </a:solidFill>
                <a:effectLst/>
                <a:latin typeface="Helvetica Neue" panose="02000503000000020004" pitchFamily="2" charset="0"/>
              </a:rPr>
              <a:t>concerts</a:t>
            </a:r>
            <a:r>
              <a:rPr lang="nb-NO" b="0" i="0" u="none" strike="noStrike" dirty="0">
                <a:solidFill>
                  <a:srgbClr val="000000"/>
                </a:solidFill>
                <a:effectLst/>
                <a:latin typeface="Helvetica Neue" panose="02000503000000020004" pitchFamily="2" charset="0"/>
              </a:rPr>
              <a:t>, </a:t>
            </a:r>
            <a:r>
              <a:rPr lang="nb-NO" b="0" i="0" u="none" strike="noStrike" dirty="0" err="1">
                <a:solidFill>
                  <a:srgbClr val="000000"/>
                </a:solidFill>
                <a:effectLst/>
                <a:latin typeface="Helvetica Neue" panose="02000503000000020004" pitchFamily="2" charset="0"/>
              </a:rPr>
              <a:t>are</a:t>
            </a:r>
            <a:r>
              <a:rPr lang="nb-NO" b="0" i="0" u="none" strike="noStrike" dirty="0">
                <a:solidFill>
                  <a:srgbClr val="000000"/>
                </a:solidFill>
                <a:effectLst/>
                <a:latin typeface="Helvetica Neue" panose="02000503000000020004" pitchFamily="2" charset="0"/>
              </a:rPr>
              <a:t> </a:t>
            </a:r>
            <a:r>
              <a:rPr lang="nb-NO" b="0" i="0" u="none" strike="noStrike" dirty="0" err="1">
                <a:solidFill>
                  <a:srgbClr val="000000"/>
                </a:solidFill>
                <a:effectLst/>
                <a:latin typeface="Helvetica Neue" panose="02000503000000020004" pitchFamily="2" charset="0"/>
              </a:rPr>
              <a:t>the</a:t>
            </a:r>
            <a:r>
              <a:rPr lang="nb-NO" b="0" i="0" u="none" strike="noStrike" dirty="0">
                <a:solidFill>
                  <a:srgbClr val="000000"/>
                </a:solidFill>
                <a:effectLst/>
                <a:latin typeface="Helvetica Neue" panose="02000503000000020004" pitchFamily="2" charset="0"/>
              </a:rPr>
              <a:t> </a:t>
            </a:r>
            <a:r>
              <a:rPr lang="nb-NO" b="0" i="0" u="none" strike="noStrike" dirty="0" err="1">
                <a:solidFill>
                  <a:srgbClr val="000000"/>
                </a:solidFill>
                <a:effectLst/>
                <a:latin typeface="Helvetica Neue" panose="02000503000000020004" pitchFamily="2" charset="0"/>
              </a:rPr>
              <a:t>foundation</a:t>
            </a:r>
            <a:r>
              <a:rPr lang="nb-NO" b="0" i="0" u="none" strike="noStrike" dirty="0">
                <a:solidFill>
                  <a:srgbClr val="000000"/>
                </a:solidFill>
                <a:effectLst/>
                <a:latin typeface="Helvetica Neue" panose="02000503000000020004" pitchFamily="2" charset="0"/>
              </a:rPr>
              <a:t> </a:t>
            </a:r>
            <a:r>
              <a:rPr lang="nb-NO" b="0" i="0" u="none" strike="noStrike" dirty="0" err="1">
                <a:solidFill>
                  <a:srgbClr val="000000"/>
                </a:solidFill>
                <a:effectLst/>
                <a:latin typeface="Helvetica Neue" panose="02000503000000020004" pitchFamily="2" charset="0"/>
              </a:rPr>
              <a:t>of</a:t>
            </a:r>
            <a:r>
              <a:rPr lang="nb-NO" b="0" i="0" u="none" strike="noStrike" dirty="0">
                <a:solidFill>
                  <a:srgbClr val="000000"/>
                </a:solidFill>
                <a:effectLst/>
                <a:latin typeface="Helvetica Neue" panose="02000503000000020004" pitchFamily="2" charset="0"/>
              </a:rPr>
              <a:t> </a:t>
            </a:r>
            <a:r>
              <a:rPr lang="nb-NO" b="0" i="0" u="none" strike="noStrike" dirty="0" err="1">
                <a:solidFill>
                  <a:srgbClr val="000000"/>
                </a:solidFill>
                <a:effectLst/>
                <a:latin typeface="Helvetica Neue" panose="02000503000000020004" pitchFamily="2" charset="0"/>
              </a:rPr>
              <a:t>the</a:t>
            </a:r>
            <a:r>
              <a:rPr lang="nb-NO" b="0" i="0" u="none" strike="noStrike" dirty="0">
                <a:solidFill>
                  <a:srgbClr val="000000"/>
                </a:solidFill>
                <a:effectLst/>
                <a:latin typeface="Helvetica Neue" panose="02000503000000020004" pitchFamily="2" charset="0"/>
              </a:rPr>
              <a:t> program. </a:t>
            </a:r>
            <a:r>
              <a:rPr lang="nb-NO" b="0" i="0" u="none" strike="noStrike" dirty="0" err="1">
                <a:solidFill>
                  <a:srgbClr val="000000"/>
                </a:solidFill>
                <a:effectLst/>
                <a:latin typeface="Helvetica Neue" panose="02000503000000020004" pitchFamily="2" charset="0"/>
              </a:rPr>
              <a:t>Work</a:t>
            </a:r>
            <a:r>
              <a:rPr lang="nb-NO" b="0" i="0" u="none" strike="noStrike" dirty="0">
                <a:solidFill>
                  <a:srgbClr val="000000"/>
                </a:solidFill>
                <a:effectLst/>
                <a:latin typeface="Helvetica Neue" panose="02000503000000020004" pitchFamily="2" charset="0"/>
              </a:rPr>
              <a:t> </a:t>
            </a:r>
            <a:r>
              <a:rPr lang="nb-NO" b="0" i="0" u="none" strike="noStrike" dirty="0" err="1">
                <a:solidFill>
                  <a:srgbClr val="000000"/>
                </a:solidFill>
                <a:effectLst/>
                <a:latin typeface="Helvetica Neue" panose="02000503000000020004" pitchFamily="2" charset="0"/>
              </a:rPr>
              <a:t>with</a:t>
            </a:r>
            <a:r>
              <a:rPr lang="nb-NO" b="0" i="0" u="none" strike="noStrike" dirty="0">
                <a:solidFill>
                  <a:srgbClr val="000000"/>
                </a:solidFill>
                <a:effectLst/>
                <a:latin typeface="Helvetica Neue" panose="02000503000000020004" pitchFamily="2" charset="0"/>
              </a:rPr>
              <a:t> </a:t>
            </a:r>
            <a:r>
              <a:rPr lang="nb-NO" b="0" i="0" u="none" strike="noStrike" dirty="0" err="1">
                <a:solidFill>
                  <a:srgbClr val="000000"/>
                </a:solidFill>
                <a:effectLst/>
                <a:latin typeface="Helvetica Neue" panose="02000503000000020004" pitchFamily="2" charset="0"/>
              </a:rPr>
              <a:t>professional</a:t>
            </a:r>
            <a:r>
              <a:rPr lang="nb-NO" b="0" i="0" u="none" strike="noStrike" dirty="0">
                <a:solidFill>
                  <a:srgbClr val="000000"/>
                </a:solidFill>
                <a:effectLst/>
                <a:latin typeface="Helvetica Neue" panose="02000503000000020004" pitchFamily="2" charset="0"/>
              </a:rPr>
              <a:t> </a:t>
            </a:r>
            <a:r>
              <a:rPr lang="nb-NO" b="0" i="0" u="none" strike="noStrike" dirty="0" err="1">
                <a:solidFill>
                  <a:srgbClr val="000000"/>
                </a:solidFill>
                <a:effectLst/>
                <a:latin typeface="Helvetica Neue" panose="02000503000000020004" pitchFamily="2" charset="0"/>
              </a:rPr>
              <a:t>directors</a:t>
            </a:r>
            <a:r>
              <a:rPr lang="nb-NO" b="0" i="0" u="none" strike="noStrike" dirty="0">
                <a:solidFill>
                  <a:srgbClr val="000000"/>
                </a:solidFill>
                <a:effectLst/>
                <a:latin typeface="Helvetica Neue" panose="02000503000000020004" pitchFamily="2" charset="0"/>
              </a:rPr>
              <a:t>, </a:t>
            </a:r>
            <a:r>
              <a:rPr lang="nb-NO" b="0" i="0" u="none" strike="noStrike" dirty="0" err="1">
                <a:solidFill>
                  <a:srgbClr val="000000"/>
                </a:solidFill>
                <a:effectLst/>
                <a:latin typeface="Helvetica Neue" panose="02000503000000020004" pitchFamily="2" charset="0"/>
              </a:rPr>
              <a:t>conductors</a:t>
            </a:r>
            <a:r>
              <a:rPr lang="nb-NO" b="0" i="0" u="none" strike="noStrike" dirty="0">
                <a:solidFill>
                  <a:srgbClr val="000000"/>
                </a:solidFill>
                <a:effectLst/>
                <a:latin typeface="Helvetica Neue" panose="02000503000000020004" pitchFamily="2" charset="0"/>
              </a:rPr>
              <a:t>, </a:t>
            </a:r>
            <a:r>
              <a:rPr lang="nb-NO" b="0" i="0" u="none" strike="noStrike" dirty="0" err="1">
                <a:solidFill>
                  <a:srgbClr val="000000"/>
                </a:solidFill>
                <a:effectLst/>
                <a:latin typeface="Helvetica Neue" panose="02000503000000020004" pitchFamily="2" charset="0"/>
              </a:rPr>
              <a:t>orchestras</a:t>
            </a:r>
            <a:r>
              <a:rPr lang="nb-NO" b="0" i="0" u="none" strike="noStrike" dirty="0">
                <a:solidFill>
                  <a:srgbClr val="000000"/>
                </a:solidFill>
                <a:effectLst/>
                <a:latin typeface="Helvetica Neue" panose="02000503000000020004" pitchFamily="2" charset="0"/>
              </a:rPr>
              <a:t>, and a full stage </a:t>
            </a:r>
            <a:r>
              <a:rPr lang="nb-NO" b="0" i="0" u="none" strike="noStrike" dirty="0" err="1">
                <a:solidFill>
                  <a:srgbClr val="000000"/>
                </a:solidFill>
                <a:effectLst/>
                <a:latin typeface="Helvetica Neue" panose="02000503000000020004" pitchFamily="2" charset="0"/>
              </a:rPr>
              <a:t>crew</a:t>
            </a:r>
            <a:r>
              <a:rPr lang="nb-NO" b="0" i="0" u="none" strike="noStrike" dirty="0">
                <a:solidFill>
                  <a:srgbClr val="000000"/>
                </a:solidFill>
                <a:effectLst/>
                <a:latin typeface="Helvetica Neue" panose="02000503000000020004" pitchFamily="2" charset="0"/>
              </a:rPr>
              <a:t> </a:t>
            </a:r>
            <a:r>
              <a:rPr lang="nb-NO" b="0" i="0" u="none" strike="noStrike" dirty="0" err="1">
                <a:solidFill>
                  <a:srgbClr val="000000"/>
                </a:solidFill>
                <a:effectLst/>
                <a:latin typeface="Helvetica Neue" panose="02000503000000020004" pitchFamily="2" charset="0"/>
              </a:rPr>
              <a:t>provides</a:t>
            </a:r>
            <a:r>
              <a:rPr lang="nb-NO" b="0" i="0" u="none" strike="noStrike" dirty="0">
                <a:solidFill>
                  <a:srgbClr val="000000"/>
                </a:solidFill>
                <a:effectLst/>
                <a:latin typeface="Helvetica Neue" panose="02000503000000020004" pitchFamily="2" charset="0"/>
              </a:rPr>
              <a:t> students </a:t>
            </a:r>
            <a:r>
              <a:rPr lang="nb-NO" b="0" i="0" u="none" strike="noStrike" dirty="0" err="1">
                <a:solidFill>
                  <a:srgbClr val="000000"/>
                </a:solidFill>
                <a:effectLst/>
                <a:latin typeface="Helvetica Neue" panose="02000503000000020004" pitchFamily="2" charset="0"/>
              </a:rPr>
              <a:t>with</a:t>
            </a:r>
            <a:r>
              <a:rPr lang="nb-NO" b="0" i="0" u="none" strike="noStrike" dirty="0">
                <a:solidFill>
                  <a:srgbClr val="000000"/>
                </a:solidFill>
                <a:effectLst/>
                <a:latin typeface="Helvetica Neue" panose="02000503000000020004" pitchFamily="2" charset="0"/>
              </a:rPr>
              <a:t> a diverse, </a:t>
            </a:r>
            <a:r>
              <a:rPr lang="nb-NO" b="0" i="0" u="none" strike="noStrike" dirty="0" err="1">
                <a:solidFill>
                  <a:srgbClr val="000000"/>
                </a:solidFill>
                <a:effectLst/>
                <a:latin typeface="Helvetica Neue" panose="02000503000000020004" pitchFamily="2" charset="0"/>
              </a:rPr>
              <a:t>practice-oriented</a:t>
            </a:r>
            <a:r>
              <a:rPr lang="nb-NO" b="0" i="0" u="none" strike="noStrike" dirty="0">
                <a:solidFill>
                  <a:srgbClr val="000000"/>
                </a:solidFill>
                <a:effectLst/>
                <a:latin typeface="Helvetica Neue" panose="02000503000000020004" pitchFamily="2" charset="0"/>
              </a:rPr>
              <a:t> </a:t>
            </a:r>
            <a:r>
              <a:rPr lang="nb-NO" b="0" i="0" u="none" strike="noStrike" dirty="0" err="1">
                <a:solidFill>
                  <a:srgbClr val="000000"/>
                </a:solidFill>
                <a:effectLst/>
                <a:latin typeface="Helvetica Neue" panose="02000503000000020004" pitchFamily="2" charset="0"/>
              </a:rPr>
              <a:t>education</a:t>
            </a:r>
            <a:r>
              <a:rPr lang="nb-NO" b="0" i="0" u="none" strike="noStrike" dirty="0">
                <a:solidFill>
                  <a:srgbClr val="000000"/>
                </a:solidFill>
                <a:effectLst/>
                <a:latin typeface="Helvetica Neue" panose="02000503000000020004" pitchFamily="2" charset="0"/>
              </a:rPr>
              <a:t>.</a:t>
            </a:r>
          </a:p>
          <a:p>
            <a:pPr algn="l">
              <a:spcAft>
                <a:spcPts val="1500"/>
              </a:spcAft>
            </a:pPr>
            <a:r>
              <a:rPr lang="nb-NO" b="0" i="0" u="none" strike="noStrike" dirty="0">
                <a:solidFill>
                  <a:srgbClr val="000000"/>
                </a:solidFill>
                <a:effectLst/>
                <a:latin typeface="Helvetica Neue" panose="02000503000000020004" pitchFamily="2" charset="0"/>
              </a:rPr>
              <a:t>The </a:t>
            </a:r>
            <a:r>
              <a:rPr lang="nb-NO" b="0" i="0" u="none" strike="noStrike" dirty="0" err="1">
                <a:solidFill>
                  <a:srgbClr val="000000"/>
                </a:solidFill>
                <a:effectLst/>
                <a:latin typeface="Helvetica Neue" panose="02000503000000020004" pitchFamily="2" charset="0"/>
              </a:rPr>
              <a:t>Academy</a:t>
            </a:r>
            <a:r>
              <a:rPr lang="nb-NO" b="0" i="0" u="none" strike="noStrike" dirty="0">
                <a:solidFill>
                  <a:srgbClr val="000000"/>
                </a:solidFill>
                <a:effectLst/>
                <a:latin typeface="Helvetica Neue" panose="02000503000000020004" pitchFamily="2" charset="0"/>
              </a:rPr>
              <a:t> </a:t>
            </a:r>
            <a:r>
              <a:rPr lang="nb-NO" b="0" i="0" u="none" strike="noStrike" dirty="0" err="1">
                <a:solidFill>
                  <a:srgbClr val="000000"/>
                </a:solidFill>
                <a:effectLst/>
                <a:latin typeface="Helvetica Neue" panose="02000503000000020004" pitchFamily="2" charset="0"/>
              </a:rPr>
              <a:t>of</a:t>
            </a:r>
            <a:r>
              <a:rPr lang="nb-NO" b="0" i="0" u="none" strike="noStrike" dirty="0">
                <a:solidFill>
                  <a:srgbClr val="000000"/>
                </a:solidFill>
                <a:effectLst/>
                <a:latin typeface="Helvetica Neue" panose="02000503000000020004" pitchFamily="2" charset="0"/>
              </a:rPr>
              <a:t> Opera has </a:t>
            </a:r>
            <a:r>
              <a:rPr lang="nb-NO" b="0" i="0" u="none" strike="noStrike" dirty="0" err="1">
                <a:solidFill>
                  <a:srgbClr val="000000"/>
                </a:solidFill>
                <a:effectLst/>
                <a:latin typeface="Helvetica Neue" panose="02000503000000020004" pitchFamily="2" charset="0"/>
              </a:rPr>
              <a:t>close</a:t>
            </a:r>
            <a:r>
              <a:rPr lang="nb-NO" b="0" i="0" u="none" strike="noStrike" dirty="0">
                <a:solidFill>
                  <a:srgbClr val="000000"/>
                </a:solidFill>
                <a:effectLst/>
                <a:latin typeface="Helvetica Neue" panose="02000503000000020004" pitchFamily="2" charset="0"/>
              </a:rPr>
              <a:t> ties </a:t>
            </a:r>
            <a:r>
              <a:rPr lang="nb-NO" b="0" i="0" u="none" strike="noStrike" dirty="0" err="1">
                <a:solidFill>
                  <a:srgbClr val="000000"/>
                </a:solidFill>
                <a:effectLst/>
                <a:latin typeface="Helvetica Neue" panose="02000503000000020004" pitchFamily="2" charset="0"/>
              </a:rPr>
              <a:t>with</a:t>
            </a:r>
            <a:r>
              <a:rPr lang="nb-NO" b="0" i="0" u="none" strike="noStrike" dirty="0">
                <a:solidFill>
                  <a:srgbClr val="000000"/>
                </a:solidFill>
                <a:effectLst/>
                <a:latin typeface="Helvetica Neue" panose="02000503000000020004" pitchFamily="2" charset="0"/>
              </a:rPr>
              <a:t> </a:t>
            </a:r>
            <a:r>
              <a:rPr lang="nb-NO" b="0" i="0" u="none" strike="noStrike" dirty="0" err="1">
                <a:solidFill>
                  <a:srgbClr val="000000"/>
                </a:solidFill>
                <a:effectLst/>
                <a:latin typeface="Helvetica Neue" panose="02000503000000020004" pitchFamily="2" charset="0"/>
              </a:rPr>
              <a:t>the</a:t>
            </a:r>
            <a:r>
              <a:rPr lang="nb-NO" b="0" i="0" u="none" strike="noStrike" dirty="0">
                <a:solidFill>
                  <a:srgbClr val="000000"/>
                </a:solidFill>
                <a:effectLst/>
                <a:latin typeface="Helvetica Neue" panose="02000503000000020004" pitchFamily="2" charset="0"/>
              </a:rPr>
              <a:t> Norwegian National Opera &amp; Ballet and </a:t>
            </a:r>
            <a:r>
              <a:rPr lang="nb-NO" b="0" i="0" u="none" strike="noStrike" dirty="0" err="1">
                <a:solidFill>
                  <a:srgbClr val="000000"/>
                </a:solidFill>
                <a:effectLst/>
                <a:latin typeface="Helvetica Neue" panose="02000503000000020004" pitchFamily="2" charset="0"/>
              </a:rPr>
              <a:t>other</a:t>
            </a:r>
            <a:r>
              <a:rPr lang="nb-NO" b="0" i="0" u="none" strike="noStrike" dirty="0">
                <a:solidFill>
                  <a:srgbClr val="000000"/>
                </a:solidFill>
                <a:effectLst/>
                <a:latin typeface="Helvetica Neue" panose="02000503000000020004" pitchFamily="2" charset="0"/>
              </a:rPr>
              <a:t> </a:t>
            </a:r>
            <a:r>
              <a:rPr lang="nb-NO" b="0" i="0" u="none" strike="noStrike" dirty="0" err="1">
                <a:solidFill>
                  <a:srgbClr val="000000"/>
                </a:solidFill>
                <a:effectLst/>
                <a:latin typeface="Helvetica Neue" panose="02000503000000020004" pitchFamily="2" charset="0"/>
              </a:rPr>
              <a:t>musical</a:t>
            </a:r>
            <a:r>
              <a:rPr lang="nb-NO" b="0" i="0" u="none" strike="noStrike" dirty="0">
                <a:solidFill>
                  <a:srgbClr val="000000"/>
                </a:solidFill>
                <a:effectLst/>
                <a:latin typeface="Helvetica Neue" panose="02000503000000020004" pitchFamily="2" charset="0"/>
              </a:rPr>
              <a:t> </a:t>
            </a:r>
            <a:r>
              <a:rPr lang="nb-NO" b="0" i="0" u="none" strike="noStrike" dirty="0" err="1">
                <a:solidFill>
                  <a:srgbClr val="000000"/>
                </a:solidFill>
                <a:effectLst/>
                <a:latin typeface="Helvetica Neue" panose="02000503000000020004" pitchFamily="2" charset="0"/>
              </a:rPr>
              <a:t>institutions</a:t>
            </a:r>
            <a:r>
              <a:rPr lang="nb-NO" b="0" i="0" u="none" strike="noStrike" dirty="0">
                <a:solidFill>
                  <a:srgbClr val="000000"/>
                </a:solidFill>
                <a:effectLst/>
                <a:latin typeface="Helvetica Neue" panose="02000503000000020004" pitchFamily="2" charset="0"/>
              </a:rPr>
              <a:t> in Norway and is a </a:t>
            </a:r>
            <a:r>
              <a:rPr lang="nb-NO" b="0" i="0" u="none" strike="noStrike" dirty="0" err="1">
                <a:solidFill>
                  <a:srgbClr val="000000"/>
                </a:solidFill>
                <a:effectLst/>
                <a:latin typeface="Helvetica Neue" panose="02000503000000020004" pitchFamily="2" charset="0"/>
              </a:rPr>
              <a:t>member</a:t>
            </a:r>
            <a:r>
              <a:rPr lang="nb-NO" b="0" i="0" u="none" strike="noStrike" dirty="0">
                <a:solidFill>
                  <a:srgbClr val="000000"/>
                </a:solidFill>
                <a:effectLst/>
                <a:latin typeface="Helvetica Neue" panose="02000503000000020004" pitchFamily="2" charset="0"/>
              </a:rPr>
              <a:t> </a:t>
            </a:r>
            <a:r>
              <a:rPr lang="nb-NO" b="0" i="0" u="none" strike="noStrike" dirty="0" err="1">
                <a:solidFill>
                  <a:srgbClr val="000000"/>
                </a:solidFill>
                <a:effectLst/>
                <a:latin typeface="Helvetica Neue" panose="02000503000000020004" pitchFamily="2" charset="0"/>
              </a:rPr>
              <a:t>of</a:t>
            </a:r>
            <a:r>
              <a:rPr lang="nb-NO" b="0" i="0" u="none" strike="noStrike" dirty="0">
                <a:solidFill>
                  <a:srgbClr val="000000"/>
                </a:solidFill>
                <a:effectLst/>
                <a:latin typeface="Helvetica Neue" panose="02000503000000020004" pitchFamily="2" charset="0"/>
              </a:rPr>
              <a:t> </a:t>
            </a:r>
            <a:r>
              <a:rPr lang="nb-NO" b="0" i="0" u="none" strike="noStrike" dirty="0" err="1">
                <a:solidFill>
                  <a:srgbClr val="000000"/>
                </a:solidFill>
                <a:effectLst/>
                <a:latin typeface="Helvetica Neue" panose="02000503000000020004" pitchFamily="2" charset="0"/>
              </a:rPr>
              <a:t>several</a:t>
            </a:r>
            <a:r>
              <a:rPr lang="nb-NO" b="0" i="0" u="none" strike="noStrike" dirty="0">
                <a:solidFill>
                  <a:srgbClr val="000000"/>
                </a:solidFill>
                <a:effectLst/>
                <a:latin typeface="Helvetica Neue" panose="02000503000000020004" pitchFamily="2" charset="0"/>
              </a:rPr>
              <a:t> </a:t>
            </a:r>
            <a:r>
              <a:rPr lang="nb-NO" b="0" i="0" u="none" strike="noStrike" dirty="0" err="1">
                <a:solidFill>
                  <a:srgbClr val="000000"/>
                </a:solidFill>
                <a:effectLst/>
                <a:latin typeface="Helvetica Neue" panose="02000503000000020004" pitchFamily="2" charset="0"/>
              </a:rPr>
              <a:t>international</a:t>
            </a:r>
            <a:r>
              <a:rPr lang="nb-NO" b="0" i="0" u="none" strike="noStrike" dirty="0">
                <a:solidFill>
                  <a:srgbClr val="000000"/>
                </a:solidFill>
                <a:effectLst/>
                <a:latin typeface="Helvetica Neue" panose="02000503000000020004" pitchFamily="2" charset="0"/>
              </a:rPr>
              <a:t> </a:t>
            </a:r>
            <a:r>
              <a:rPr lang="nb-NO" b="0" i="0" u="none" strike="noStrike" dirty="0" err="1">
                <a:solidFill>
                  <a:srgbClr val="000000"/>
                </a:solidFill>
                <a:effectLst/>
                <a:latin typeface="Helvetica Neue" panose="02000503000000020004" pitchFamily="2" charset="0"/>
              </a:rPr>
              <a:t>networks</a:t>
            </a:r>
            <a:r>
              <a:rPr lang="nb-NO" b="0" i="0" u="none" strike="noStrike" dirty="0">
                <a:solidFill>
                  <a:srgbClr val="000000"/>
                </a:solidFill>
                <a:effectLst/>
                <a:latin typeface="Helvetica Neue" panose="02000503000000020004" pitchFamily="2" charset="0"/>
              </a:rPr>
              <a:t> for opera </a:t>
            </a:r>
            <a:r>
              <a:rPr lang="nb-NO" b="0" i="0" u="none" strike="noStrike" dirty="0" err="1">
                <a:solidFill>
                  <a:srgbClr val="000000"/>
                </a:solidFill>
                <a:effectLst/>
                <a:latin typeface="Helvetica Neue" panose="02000503000000020004" pitchFamily="2" charset="0"/>
              </a:rPr>
              <a:t>institutions</a:t>
            </a:r>
            <a:r>
              <a:rPr lang="nb-NO" b="0" i="0" u="none" strike="noStrike" dirty="0">
                <a:solidFill>
                  <a:srgbClr val="000000"/>
                </a:solidFill>
                <a:effectLst/>
                <a:latin typeface="Helvetica Neue" panose="02000503000000020004" pitchFamily="2" charset="0"/>
              </a:rPr>
              <a:t>.</a:t>
            </a:r>
          </a:p>
          <a:p>
            <a:pPr algn="l">
              <a:spcAft>
                <a:spcPts val="1500"/>
              </a:spcAft>
            </a:pPr>
            <a:r>
              <a:rPr lang="nb-NO" b="0" i="0" u="none" strike="noStrike" dirty="0">
                <a:solidFill>
                  <a:srgbClr val="000000"/>
                </a:solidFill>
                <a:effectLst/>
                <a:latin typeface="Helvetica Neue" panose="02000503000000020004" pitchFamily="2" charset="0"/>
              </a:rPr>
              <a:t>The </a:t>
            </a:r>
            <a:r>
              <a:rPr lang="nb-NO" b="0" i="0" u="none" strike="noStrike" dirty="0" err="1">
                <a:solidFill>
                  <a:srgbClr val="000000"/>
                </a:solidFill>
                <a:effectLst/>
                <a:latin typeface="Helvetica Neue" panose="02000503000000020004" pitchFamily="2" charset="0"/>
              </a:rPr>
              <a:t>Academy</a:t>
            </a:r>
            <a:r>
              <a:rPr lang="nb-NO" b="0" i="0" u="none" strike="noStrike" dirty="0">
                <a:solidFill>
                  <a:srgbClr val="000000"/>
                </a:solidFill>
                <a:effectLst/>
                <a:latin typeface="Helvetica Neue" panose="02000503000000020004" pitchFamily="2" charset="0"/>
              </a:rPr>
              <a:t> is </a:t>
            </a:r>
            <a:r>
              <a:rPr lang="nb-NO" b="0" i="0" u="none" strike="noStrike" dirty="0" err="1">
                <a:solidFill>
                  <a:srgbClr val="000000"/>
                </a:solidFill>
                <a:effectLst/>
                <a:latin typeface="Helvetica Neue" panose="02000503000000020004" pitchFamily="2" charset="0"/>
              </a:rPr>
              <a:t>seeking</a:t>
            </a:r>
            <a:r>
              <a:rPr lang="nb-NO" b="0" i="0" u="none" strike="noStrike" dirty="0">
                <a:solidFill>
                  <a:srgbClr val="000000"/>
                </a:solidFill>
                <a:effectLst/>
                <a:latin typeface="Helvetica Neue" panose="02000503000000020004" pitchFamily="2" charset="0"/>
              </a:rPr>
              <a:t> </a:t>
            </a:r>
            <a:r>
              <a:rPr lang="nb-NO" b="0" i="0" u="none" strike="noStrike" dirty="0" err="1">
                <a:solidFill>
                  <a:srgbClr val="000000"/>
                </a:solidFill>
                <a:effectLst/>
                <a:latin typeface="Helvetica Neue" panose="02000503000000020004" pitchFamily="2" charset="0"/>
              </a:rPr>
              <a:t>PhD</a:t>
            </a:r>
            <a:r>
              <a:rPr lang="nb-NO" b="0" i="0" u="none" strike="noStrike" dirty="0">
                <a:solidFill>
                  <a:srgbClr val="000000"/>
                </a:solidFill>
                <a:effectLst/>
                <a:latin typeface="Helvetica Neue" panose="02000503000000020004" pitchFamily="2" charset="0"/>
              </a:rPr>
              <a:t> </a:t>
            </a:r>
            <a:r>
              <a:rPr lang="nb-NO" b="0" i="0" u="none" strike="noStrike" dirty="0" err="1">
                <a:solidFill>
                  <a:srgbClr val="000000"/>
                </a:solidFill>
                <a:effectLst/>
                <a:latin typeface="Helvetica Neue" panose="02000503000000020004" pitchFamily="2" charset="0"/>
              </a:rPr>
              <a:t>candidates</a:t>
            </a:r>
            <a:r>
              <a:rPr lang="nb-NO" b="0" i="0" u="none" strike="noStrike" dirty="0">
                <a:solidFill>
                  <a:srgbClr val="000000"/>
                </a:solidFill>
                <a:effectLst/>
                <a:latin typeface="Helvetica Neue" panose="02000503000000020004" pitchFamily="2" charset="0"/>
              </a:rPr>
              <a:t> </a:t>
            </a:r>
            <a:r>
              <a:rPr lang="nb-NO" b="0" i="0" u="none" strike="noStrike" dirty="0" err="1">
                <a:solidFill>
                  <a:srgbClr val="000000"/>
                </a:solidFill>
                <a:effectLst/>
                <a:latin typeface="Helvetica Neue" panose="02000503000000020004" pitchFamily="2" charset="0"/>
              </a:rPr>
              <a:t>who</a:t>
            </a:r>
            <a:r>
              <a:rPr lang="nb-NO" b="0" i="0" u="none" strike="noStrike" dirty="0">
                <a:solidFill>
                  <a:srgbClr val="000000"/>
                </a:solidFill>
                <a:effectLst/>
                <a:latin typeface="Helvetica Neue" panose="02000503000000020004" pitchFamily="2" charset="0"/>
              </a:rPr>
              <a:t> </a:t>
            </a:r>
            <a:r>
              <a:rPr lang="nb-NO" b="0" i="0" u="none" strike="noStrike" dirty="0" err="1">
                <a:solidFill>
                  <a:srgbClr val="000000"/>
                </a:solidFill>
                <a:effectLst/>
                <a:latin typeface="Helvetica Neue" panose="02000503000000020004" pitchFamily="2" charset="0"/>
              </a:rPr>
              <a:t>wish</a:t>
            </a:r>
            <a:r>
              <a:rPr lang="nb-NO" b="0" i="0" u="none" strike="noStrike" dirty="0">
                <a:solidFill>
                  <a:srgbClr val="000000"/>
                </a:solidFill>
                <a:effectLst/>
                <a:latin typeface="Helvetica Neue" panose="02000503000000020004" pitchFamily="2" charset="0"/>
              </a:rPr>
              <a:t> to </a:t>
            </a:r>
            <a:r>
              <a:rPr lang="nb-NO" b="0" i="0" u="none" strike="noStrike" dirty="0" err="1">
                <a:solidFill>
                  <a:srgbClr val="000000"/>
                </a:solidFill>
                <a:effectLst/>
                <a:latin typeface="Helvetica Neue" panose="02000503000000020004" pitchFamily="2" charset="0"/>
              </a:rPr>
              <a:t>explore</a:t>
            </a:r>
            <a:r>
              <a:rPr lang="nb-NO" b="0" i="0" u="none" strike="noStrike" dirty="0">
                <a:solidFill>
                  <a:srgbClr val="000000"/>
                </a:solidFill>
                <a:effectLst/>
                <a:latin typeface="Helvetica Neue" panose="02000503000000020004" pitchFamily="2" charset="0"/>
              </a:rPr>
              <a:t> and </a:t>
            </a:r>
            <a:r>
              <a:rPr lang="nb-NO" b="0" i="0" u="none" strike="noStrike" dirty="0" err="1">
                <a:solidFill>
                  <a:srgbClr val="000000"/>
                </a:solidFill>
                <a:effectLst/>
                <a:latin typeface="Helvetica Neue" panose="02000503000000020004" pitchFamily="2" charset="0"/>
              </a:rPr>
              <a:t>develop</a:t>
            </a:r>
            <a:r>
              <a:rPr lang="nb-NO" b="0" i="0" u="none" strike="noStrike" dirty="0">
                <a:solidFill>
                  <a:srgbClr val="000000"/>
                </a:solidFill>
                <a:effectLst/>
                <a:latin typeface="Helvetica Neue" panose="02000503000000020004" pitchFamily="2" charset="0"/>
              </a:rPr>
              <a:t> </a:t>
            </a:r>
            <a:r>
              <a:rPr lang="nb-NO" b="0" i="0" u="none" strike="noStrike" dirty="0" err="1">
                <a:solidFill>
                  <a:srgbClr val="000000"/>
                </a:solidFill>
                <a:effectLst/>
                <a:latin typeface="Helvetica Neue" panose="02000503000000020004" pitchFamily="2" charset="0"/>
              </a:rPr>
              <a:t>the</a:t>
            </a:r>
            <a:r>
              <a:rPr lang="nb-NO" b="0" i="0" u="none" strike="noStrike" dirty="0">
                <a:solidFill>
                  <a:srgbClr val="000000"/>
                </a:solidFill>
                <a:effectLst/>
                <a:latin typeface="Helvetica Neue" panose="02000503000000020004" pitchFamily="2" charset="0"/>
              </a:rPr>
              <a:t> </a:t>
            </a:r>
            <a:r>
              <a:rPr lang="nb-NO" b="0" i="0" u="none" strike="noStrike" dirty="0" err="1">
                <a:solidFill>
                  <a:srgbClr val="000000"/>
                </a:solidFill>
                <a:effectLst/>
                <a:latin typeface="Helvetica Neue" panose="02000503000000020004" pitchFamily="2" charset="0"/>
              </a:rPr>
              <a:t>field</a:t>
            </a:r>
            <a:r>
              <a:rPr lang="nb-NO" b="0" i="0" u="none" strike="noStrike" dirty="0">
                <a:solidFill>
                  <a:srgbClr val="000000"/>
                </a:solidFill>
                <a:effectLst/>
                <a:latin typeface="Helvetica Neue" panose="02000503000000020004" pitchFamily="2" charset="0"/>
              </a:rPr>
              <a:t> </a:t>
            </a:r>
            <a:r>
              <a:rPr lang="nb-NO" b="0" i="0" u="none" strike="noStrike" dirty="0" err="1">
                <a:solidFill>
                  <a:srgbClr val="000000"/>
                </a:solidFill>
                <a:effectLst/>
                <a:latin typeface="Helvetica Neue" panose="02000503000000020004" pitchFamily="2" charset="0"/>
              </a:rPr>
              <a:t>of</a:t>
            </a:r>
            <a:r>
              <a:rPr lang="nb-NO" b="0" i="0" u="none" strike="noStrike" dirty="0">
                <a:solidFill>
                  <a:srgbClr val="000000"/>
                </a:solidFill>
                <a:effectLst/>
                <a:latin typeface="Helvetica Neue" panose="02000503000000020004" pitchFamily="2" charset="0"/>
              </a:rPr>
              <a:t> opera as an </a:t>
            </a:r>
            <a:r>
              <a:rPr lang="nb-NO" b="0" i="0" u="none" strike="noStrike" dirty="0" err="1">
                <a:solidFill>
                  <a:srgbClr val="000000"/>
                </a:solidFill>
                <a:effectLst/>
                <a:latin typeface="Helvetica Neue" panose="02000503000000020004" pitchFamily="2" charset="0"/>
              </a:rPr>
              <a:t>important</a:t>
            </a:r>
            <a:r>
              <a:rPr lang="nb-NO" b="0" i="0" u="none" strike="noStrike" dirty="0">
                <a:solidFill>
                  <a:srgbClr val="000000"/>
                </a:solidFill>
                <a:effectLst/>
                <a:latin typeface="Helvetica Neue" panose="02000503000000020004" pitchFamily="2" charset="0"/>
              </a:rPr>
              <a:t> and </a:t>
            </a:r>
            <a:r>
              <a:rPr lang="nb-NO" b="0" i="0" u="none" strike="noStrike" dirty="0" err="1">
                <a:solidFill>
                  <a:srgbClr val="000000"/>
                </a:solidFill>
                <a:effectLst/>
                <a:latin typeface="Helvetica Neue" panose="02000503000000020004" pitchFamily="2" charset="0"/>
              </a:rPr>
              <a:t>meaningful</a:t>
            </a:r>
            <a:r>
              <a:rPr lang="nb-NO" b="0" i="0" u="none" strike="noStrike" dirty="0">
                <a:solidFill>
                  <a:srgbClr val="000000"/>
                </a:solidFill>
                <a:effectLst/>
                <a:latin typeface="Helvetica Neue" panose="02000503000000020004" pitchFamily="2" charset="0"/>
              </a:rPr>
              <a:t> art form in </a:t>
            </a:r>
            <a:r>
              <a:rPr lang="nb-NO" b="0" i="0" u="none" strike="noStrike" dirty="0" err="1">
                <a:solidFill>
                  <a:srgbClr val="000000"/>
                </a:solidFill>
                <a:effectLst/>
                <a:latin typeface="Helvetica Neue" panose="02000503000000020004" pitchFamily="2" charset="0"/>
              </a:rPr>
              <a:t>our</a:t>
            </a:r>
            <a:r>
              <a:rPr lang="nb-NO" b="0" i="0" u="none" strike="noStrike" dirty="0">
                <a:solidFill>
                  <a:srgbClr val="000000"/>
                </a:solidFill>
                <a:effectLst/>
                <a:latin typeface="Helvetica Neue" panose="02000503000000020004" pitchFamily="2" charset="0"/>
              </a:rPr>
              <a:t> time. Singers, pianists, </a:t>
            </a:r>
            <a:r>
              <a:rPr lang="nb-NO" b="0" i="0" u="none" strike="noStrike" dirty="0" err="1">
                <a:solidFill>
                  <a:srgbClr val="000000"/>
                </a:solidFill>
                <a:effectLst/>
                <a:latin typeface="Helvetica Neue" panose="02000503000000020004" pitchFamily="2" charset="0"/>
              </a:rPr>
              <a:t>conductors</a:t>
            </a:r>
            <a:r>
              <a:rPr lang="nb-NO" b="0" i="0" u="none" strike="noStrike" dirty="0">
                <a:solidFill>
                  <a:srgbClr val="000000"/>
                </a:solidFill>
                <a:effectLst/>
                <a:latin typeface="Helvetica Neue" panose="02000503000000020004" pitchFamily="2" charset="0"/>
              </a:rPr>
              <a:t>, </a:t>
            </a:r>
            <a:r>
              <a:rPr lang="nb-NO" b="0" i="0" u="none" strike="noStrike" dirty="0" err="1">
                <a:solidFill>
                  <a:srgbClr val="000000"/>
                </a:solidFill>
                <a:effectLst/>
                <a:latin typeface="Helvetica Neue" panose="02000503000000020004" pitchFamily="2" charset="0"/>
              </a:rPr>
              <a:t>composers</a:t>
            </a:r>
            <a:r>
              <a:rPr lang="nb-NO" b="0" i="0" u="none" strike="noStrike" dirty="0">
                <a:solidFill>
                  <a:srgbClr val="000000"/>
                </a:solidFill>
                <a:effectLst/>
                <a:latin typeface="Helvetica Neue" panose="02000503000000020004" pitchFamily="2" charset="0"/>
              </a:rPr>
              <a:t>, librettists, </a:t>
            </a:r>
            <a:r>
              <a:rPr lang="nb-NO" b="0" i="0" u="none" strike="noStrike" dirty="0" err="1">
                <a:solidFill>
                  <a:srgbClr val="000000"/>
                </a:solidFill>
                <a:effectLst/>
                <a:latin typeface="Helvetica Neue" panose="02000503000000020004" pitchFamily="2" charset="0"/>
              </a:rPr>
              <a:t>directors</a:t>
            </a:r>
            <a:r>
              <a:rPr lang="nb-NO" b="0" i="0" u="none" strike="noStrike" dirty="0">
                <a:solidFill>
                  <a:srgbClr val="000000"/>
                </a:solidFill>
                <a:effectLst/>
                <a:latin typeface="Helvetica Neue" panose="02000503000000020004" pitchFamily="2" charset="0"/>
              </a:rPr>
              <a:t>, </a:t>
            </a:r>
            <a:r>
              <a:rPr lang="nb-NO" b="0" i="0" u="none" strike="noStrike" dirty="0" err="1">
                <a:solidFill>
                  <a:srgbClr val="000000"/>
                </a:solidFill>
                <a:effectLst/>
                <a:latin typeface="Helvetica Neue" panose="02000503000000020004" pitchFamily="2" charset="0"/>
              </a:rPr>
              <a:t>choreographers</a:t>
            </a:r>
            <a:r>
              <a:rPr lang="nb-NO" b="0" i="0" u="none" strike="noStrike" dirty="0">
                <a:solidFill>
                  <a:srgbClr val="000000"/>
                </a:solidFill>
                <a:effectLst/>
                <a:latin typeface="Helvetica Neue" panose="02000503000000020004" pitchFamily="2" charset="0"/>
              </a:rPr>
              <a:t>, </a:t>
            </a:r>
            <a:r>
              <a:rPr lang="nb-NO" b="0" i="0" u="none" strike="noStrike" dirty="0" err="1">
                <a:solidFill>
                  <a:srgbClr val="000000"/>
                </a:solidFill>
                <a:effectLst/>
                <a:latin typeface="Helvetica Neue" panose="02000503000000020004" pitchFamily="2" charset="0"/>
              </a:rPr>
              <a:t>set</a:t>
            </a:r>
            <a:r>
              <a:rPr lang="nb-NO" b="0" i="0" u="none" strike="noStrike" dirty="0">
                <a:solidFill>
                  <a:srgbClr val="000000"/>
                </a:solidFill>
                <a:effectLst/>
                <a:latin typeface="Helvetica Neue" panose="02000503000000020004" pitchFamily="2" charset="0"/>
              </a:rPr>
              <a:t> designers, dramaturgs, etc., </a:t>
            </a:r>
            <a:r>
              <a:rPr lang="nb-NO" b="0" i="0" u="none" strike="noStrike" dirty="0" err="1">
                <a:solidFill>
                  <a:srgbClr val="000000"/>
                </a:solidFill>
                <a:effectLst/>
                <a:latin typeface="Helvetica Neue" panose="02000503000000020004" pitchFamily="2" charset="0"/>
              </a:rPr>
              <a:t>are</a:t>
            </a:r>
            <a:r>
              <a:rPr lang="nb-NO" b="0" i="0" u="none" strike="noStrike" dirty="0">
                <a:solidFill>
                  <a:srgbClr val="000000"/>
                </a:solidFill>
                <a:effectLst/>
                <a:latin typeface="Helvetica Neue" panose="02000503000000020004" pitchFamily="2" charset="0"/>
              </a:rPr>
              <a:t> </a:t>
            </a:r>
            <a:r>
              <a:rPr lang="nb-NO" b="0" i="0" u="none" strike="noStrike" dirty="0" err="1">
                <a:solidFill>
                  <a:srgbClr val="000000"/>
                </a:solidFill>
                <a:effectLst/>
                <a:latin typeface="Helvetica Neue" panose="02000503000000020004" pitchFamily="2" charset="0"/>
              </a:rPr>
              <a:t>encouraged</a:t>
            </a:r>
            <a:r>
              <a:rPr lang="nb-NO" b="0" i="0" u="none" strike="noStrike" dirty="0">
                <a:solidFill>
                  <a:srgbClr val="000000"/>
                </a:solidFill>
                <a:effectLst/>
                <a:latin typeface="Helvetica Neue" panose="02000503000000020004" pitchFamily="2" charset="0"/>
              </a:rPr>
              <a:t> to </a:t>
            </a:r>
            <a:r>
              <a:rPr lang="nb-NO" b="0" i="0" u="none" strike="noStrike" dirty="0" err="1">
                <a:solidFill>
                  <a:srgbClr val="000000"/>
                </a:solidFill>
                <a:effectLst/>
                <a:latin typeface="Helvetica Neue" panose="02000503000000020004" pitchFamily="2" charset="0"/>
              </a:rPr>
              <a:t>apply</a:t>
            </a:r>
            <a:r>
              <a:rPr lang="nb-NO" b="0" i="0" u="none" strike="noStrike" dirty="0">
                <a:solidFill>
                  <a:srgbClr val="000000"/>
                </a:solidFill>
                <a:effectLst/>
                <a:latin typeface="Helvetica Neue" panose="02000503000000020004" pitchFamily="2" charset="0"/>
              </a:rPr>
              <a:t>.</a:t>
            </a:r>
          </a:p>
          <a:p>
            <a:pPr algn="l">
              <a:spcAft>
                <a:spcPts val="1500"/>
              </a:spcAft>
            </a:pPr>
            <a:r>
              <a:rPr lang="nb-NO" b="0" i="0" u="none" strike="noStrike" dirty="0" err="1">
                <a:solidFill>
                  <a:srgbClr val="000000"/>
                </a:solidFill>
                <a:effectLst/>
                <a:latin typeface="Helvetica Neue" panose="02000503000000020004" pitchFamily="2" charset="0"/>
              </a:rPr>
              <a:t>We</a:t>
            </a:r>
            <a:r>
              <a:rPr lang="nb-NO" b="0" i="0" u="none" strike="noStrike" dirty="0">
                <a:solidFill>
                  <a:srgbClr val="000000"/>
                </a:solidFill>
                <a:effectLst/>
                <a:latin typeface="Helvetica Neue" panose="02000503000000020004" pitchFamily="2" charset="0"/>
              </a:rPr>
              <a:t> </a:t>
            </a:r>
            <a:r>
              <a:rPr lang="nb-NO" b="0" i="0" u="none" strike="noStrike" dirty="0" err="1">
                <a:solidFill>
                  <a:srgbClr val="000000"/>
                </a:solidFill>
                <a:effectLst/>
                <a:latin typeface="Helvetica Neue" panose="02000503000000020004" pitchFamily="2" charset="0"/>
              </a:rPr>
              <a:t>are</a:t>
            </a:r>
            <a:r>
              <a:rPr lang="nb-NO" b="0" i="0" u="none" strike="noStrike" dirty="0">
                <a:solidFill>
                  <a:srgbClr val="000000"/>
                </a:solidFill>
                <a:effectLst/>
                <a:latin typeface="Helvetica Neue" panose="02000503000000020004" pitchFamily="2" charset="0"/>
              </a:rPr>
              <a:t> </a:t>
            </a:r>
            <a:r>
              <a:rPr lang="nb-NO" b="0" i="0" u="none" strike="noStrike" dirty="0" err="1">
                <a:solidFill>
                  <a:srgbClr val="000000"/>
                </a:solidFill>
                <a:effectLst/>
                <a:latin typeface="Helvetica Neue" panose="02000503000000020004" pitchFamily="2" charset="0"/>
              </a:rPr>
              <a:t>also</a:t>
            </a:r>
            <a:r>
              <a:rPr lang="nb-NO" b="0" i="0" u="none" strike="noStrike" dirty="0">
                <a:solidFill>
                  <a:srgbClr val="000000"/>
                </a:solidFill>
                <a:effectLst/>
                <a:latin typeface="Helvetica Neue" panose="02000503000000020004" pitchFamily="2" charset="0"/>
              </a:rPr>
              <a:t> </a:t>
            </a:r>
            <a:r>
              <a:rPr lang="nb-NO" b="0" i="0" u="none" strike="noStrike" dirty="0" err="1">
                <a:solidFill>
                  <a:srgbClr val="000000"/>
                </a:solidFill>
                <a:effectLst/>
                <a:latin typeface="Helvetica Neue" panose="02000503000000020004" pitchFamily="2" charset="0"/>
              </a:rPr>
              <a:t>interested</a:t>
            </a:r>
            <a:r>
              <a:rPr lang="nb-NO" b="0" i="0" u="none" strike="noStrike" dirty="0">
                <a:solidFill>
                  <a:srgbClr val="000000"/>
                </a:solidFill>
                <a:effectLst/>
                <a:latin typeface="Helvetica Neue" panose="02000503000000020004" pitchFamily="2" charset="0"/>
              </a:rPr>
              <a:t> in </a:t>
            </a:r>
            <a:r>
              <a:rPr lang="nb-NO" b="0" i="0" u="none" strike="noStrike" dirty="0" err="1">
                <a:solidFill>
                  <a:srgbClr val="000000"/>
                </a:solidFill>
                <a:effectLst/>
                <a:latin typeface="Helvetica Neue" panose="02000503000000020004" pitchFamily="2" charset="0"/>
              </a:rPr>
              <a:t>expertise</a:t>
            </a:r>
            <a:r>
              <a:rPr lang="nb-NO" b="0" i="0" u="none" strike="noStrike" dirty="0">
                <a:solidFill>
                  <a:srgbClr val="000000"/>
                </a:solidFill>
                <a:effectLst/>
                <a:latin typeface="Helvetica Neue" panose="02000503000000020004" pitchFamily="2" charset="0"/>
              </a:rPr>
              <a:t> </a:t>
            </a:r>
            <a:r>
              <a:rPr lang="nb-NO" b="0" i="0" u="none" strike="noStrike" dirty="0" err="1">
                <a:solidFill>
                  <a:srgbClr val="000000"/>
                </a:solidFill>
                <a:effectLst/>
                <a:latin typeface="Helvetica Neue" panose="02000503000000020004" pitchFamily="2" charset="0"/>
              </a:rPr>
              <a:t>related</a:t>
            </a:r>
            <a:r>
              <a:rPr lang="nb-NO" b="0" i="0" u="none" strike="noStrike" dirty="0">
                <a:solidFill>
                  <a:srgbClr val="000000"/>
                </a:solidFill>
                <a:effectLst/>
                <a:latin typeface="Helvetica Neue" panose="02000503000000020004" pitchFamily="2" charset="0"/>
              </a:rPr>
              <a:t> to </a:t>
            </a:r>
            <a:r>
              <a:rPr lang="nb-NO" b="0" i="0" u="none" strike="noStrike" dirty="0" err="1">
                <a:solidFill>
                  <a:srgbClr val="000000"/>
                </a:solidFill>
                <a:effectLst/>
                <a:latin typeface="Helvetica Neue" panose="02000503000000020004" pitchFamily="2" charset="0"/>
              </a:rPr>
              <a:t>entrepreneurship</a:t>
            </a:r>
            <a:r>
              <a:rPr lang="nb-NO" b="0" i="0" u="none" strike="noStrike" dirty="0">
                <a:solidFill>
                  <a:srgbClr val="000000"/>
                </a:solidFill>
                <a:effectLst/>
                <a:latin typeface="Helvetica Neue" panose="02000503000000020004" pitchFamily="2" charset="0"/>
              </a:rPr>
              <a:t>/</a:t>
            </a:r>
            <a:r>
              <a:rPr lang="nb-NO" b="0" i="0" u="none" strike="noStrike" dirty="0" err="1">
                <a:solidFill>
                  <a:srgbClr val="000000"/>
                </a:solidFill>
                <a:effectLst/>
                <a:latin typeface="Helvetica Neue" panose="02000503000000020004" pitchFamily="2" charset="0"/>
              </a:rPr>
              <a:t>communication</a:t>
            </a:r>
            <a:r>
              <a:rPr lang="nb-NO" b="0" i="0" u="none" strike="noStrike" dirty="0">
                <a:solidFill>
                  <a:srgbClr val="000000"/>
                </a:solidFill>
                <a:effectLst/>
                <a:latin typeface="Helvetica Neue" panose="02000503000000020004" pitchFamily="2" charset="0"/>
              </a:rPr>
              <a:t>/</a:t>
            </a:r>
            <a:r>
              <a:rPr lang="nb-NO" b="0" i="0" u="none" strike="noStrike" dirty="0" err="1">
                <a:solidFill>
                  <a:srgbClr val="000000"/>
                </a:solidFill>
                <a:effectLst/>
                <a:latin typeface="Helvetica Neue" panose="02000503000000020004" pitchFamily="2" charset="0"/>
              </a:rPr>
              <a:t>promotion</a:t>
            </a:r>
            <a:r>
              <a:rPr lang="nb-NO" b="0" i="0" u="none" strike="noStrike" dirty="0">
                <a:solidFill>
                  <a:srgbClr val="000000"/>
                </a:solidFill>
                <a:effectLst/>
                <a:latin typeface="Helvetica Neue" panose="02000503000000020004" pitchFamily="2" charset="0"/>
              </a:rPr>
              <a:t> </a:t>
            </a:r>
            <a:r>
              <a:rPr lang="nb-NO" b="0" i="0" u="none" strike="noStrike" dirty="0" err="1">
                <a:solidFill>
                  <a:srgbClr val="000000"/>
                </a:solidFill>
                <a:effectLst/>
                <a:latin typeface="Helvetica Neue" panose="02000503000000020004" pitchFamily="2" charset="0"/>
              </a:rPr>
              <a:t>within</a:t>
            </a:r>
            <a:r>
              <a:rPr lang="nb-NO" b="0" i="0" u="none" strike="noStrike" dirty="0">
                <a:solidFill>
                  <a:srgbClr val="000000"/>
                </a:solidFill>
                <a:effectLst/>
                <a:latin typeface="Helvetica Neue" panose="02000503000000020004" pitchFamily="2" charset="0"/>
              </a:rPr>
              <a:t> </a:t>
            </a:r>
            <a:r>
              <a:rPr lang="nb-NO" b="0" i="0" u="none" strike="noStrike" dirty="0" err="1">
                <a:solidFill>
                  <a:srgbClr val="000000"/>
                </a:solidFill>
                <a:effectLst/>
                <a:latin typeface="Helvetica Neue" panose="02000503000000020004" pitchFamily="2" charset="0"/>
              </a:rPr>
              <a:t>the</a:t>
            </a:r>
            <a:r>
              <a:rPr lang="nb-NO" b="0" i="0" u="none" strike="noStrike" dirty="0">
                <a:solidFill>
                  <a:srgbClr val="000000"/>
                </a:solidFill>
                <a:effectLst/>
                <a:latin typeface="Helvetica Neue" panose="02000503000000020004" pitchFamily="2" charset="0"/>
              </a:rPr>
              <a:t> </a:t>
            </a:r>
            <a:r>
              <a:rPr lang="nb-NO" b="0" i="0" u="none" strike="noStrike" dirty="0" err="1">
                <a:solidFill>
                  <a:srgbClr val="000000"/>
                </a:solidFill>
                <a:effectLst/>
                <a:latin typeface="Helvetica Neue" panose="02000503000000020004" pitchFamily="2" charset="0"/>
              </a:rPr>
              <a:t>field</a:t>
            </a:r>
            <a:r>
              <a:rPr lang="nb-NO" b="0" i="0" u="none" strike="noStrike" dirty="0">
                <a:solidFill>
                  <a:srgbClr val="000000"/>
                </a:solidFill>
                <a:effectLst/>
                <a:latin typeface="Helvetica Neue" panose="02000503000000020004" pitchFamily="2" charset="0"/>
              </a:rPr>
              <a:t> </a:t>
            </a:r>
            <a:r>
              <a:rPr lang="nb-NO" b="0" i="0" u="none" strike="noStrike" dirty="0" err="1">
                <a:solidFill>
                  <a:srgbClr val="000000"/>
                </a:solidFill>
                <a:effectLst/>
                <a:latin typeface="Helvetica Neue" panose="02000503000000020004" pitchFamily="2" charset="0"/>
              </a:rPr>
              <a:t>of</a:t>
            </a:r>
            <a:r>
              <a:rPr lang="nb-NO" b="0" i="0" u="none" strike="noStrike" dirty="0">
                <a:solidFill>
                  <a:srgbClr val="000000"/>
                </a:solidFill>
                <a:effectLst/>
                <a:latin typeface="Helvetica Neue" panose="02000503000000020004" pitchFamily="2" charset="0"/>
              </a:rPr>
              <a:t> opera. How </a:t>
            </a:r>
            <a:r>
              <a:rPr lang="nb-NO" b="0" i="0" u="none" strike="noStrike" dirty="0" err="1">
                <a:solidFill>
                  <a:srgbClr val="000000"/>
                </a:solidFill>
                <a:effectLst/>
                <a:latin typeface="Helvetica Neue" panose="02000503000000020004" pitchFamily="2" charset="0"/>
              </a:rPr>
              <a:t>can</a:t>
            </a:r>
            <a:r>
              <a:rPr lang="nb-NO" b="0" i="0" u="none" strike="noStrike" dirty="0">
                <a:solidFill>
                  <a:srgbClr val="000000"/>
                </a:solidFill>
                <a:effectLst/>
                <a:latin typeface="Helvetica Neue" panose="02000503000000020004" pitchFamily="2" charset="0"/>
              </a:rPr>
              <a:t> </a:t>
            </a:r>
            <a:r>
              <a:rPr lang="nb-NO" b="0" i="0" u="none" strike="noStrike" dirty="0" err="1">
                <a:solidFill>
                  <a:srgbClr val="000000"/>
                </a:solidFill>
                <a:effectLst/>
                <a:latin typeface="Helvetica Neue" panose="02000503000000020004" pitchFamily="2" charset="0"/>
              </a:rPr>
              <a:t>we</a:t>
            </a:r>
            <a:r>
              <a:rPr lang="nb-NO" b="0" i="0" u="none" strike="noStrike" dirty="0">
                <a:solidFill>
                  <a:srgbClr val="000000"/>
                </a:solidFill>
                <a:effectLst/>
                <a:latin typeface="Helvetica Neue" panose="02000503000000020004" pitchFamily="2" charset="0"/>
              </a:rPr>
              <a:t> </a:t>
            </a:r>
            <a:r>
              <a:rPr lang="nb-NO" b="0" i="0" u="none" strike="noStrike" dirty="0" err="1">
                <a:solidFill>
                  <a:srgbClr val="000000"/>
                </a:solidFill>
                <a:effectLst/>
                <a:latin typeface="Helvetica Neue" panose="02000503000000020004" pitchFamily="2" charset="0"/>
              </a:rPr>
              <a:t>attract</a:t>
            </a:r>
            <a:r>
              <a:rPr lang="nb-NO" b="0" i="0" u="none" strike="noStrike" dirty="0">
                <a:solidFill>
                  <a:srgbClr val="000000"/>
                </a:solidFill>
                <a:effectLst/>
                <a:latin typeface="Helvetica Neue" panose="02000503000000020004" pitchFamily="2" charset="0"/>
              </a:rPr>
              <a:t> </a:t>
            </a:r>
            <a:r>
              <a:rPr lang="nb-NO" b="0" i="0" u="none" strike="noStrike" dirty="0" err="1">
                <a:solidFill>
                  <a:srgbClr val="000000"/>
                </a:solidFill>
                <a:effectLst/>
                <a:latin typeface="Helvetica Neue" panose="02000503000000020004" pitchFamily="2" charset="0"/>
              </a:rPr>
              <a:t>new</a:t>
            </a:r>
            <a:r>
              <a:rPr lang="nb-NO" b="0" i="0" u="none" strike="noStrike" dirty="0">
                <a:solidFill>
                  <a:srgbClr val="000000"/>
                </a:solidFill>
                <a:effectLst/>
                <a:latin typeface="Helvetica Neue" panose="02000503000000020004" pitchFamily="2" charset="0"/>
              </a:rPr>
              <a:t> </a:t>
            </a:r>
            <a:r>
              <a:rPr lang="nb-NO" b="0" i="0" u="none" strike="noStrike" dirty="0" err="1">
                <a:solidFill>
                  <a:srgbClr val="000000"/>
                </a:solidFill>
                <a:effectLst/>
                <a:latin typeface="Helvetica Neue" panose="02000503000000020004" pitchFamily="2" charset="0"/>
              </a:rPr>
              <a:t>performers</a:t>
            </a:r>
            <a:r>
              <a:rPr lang="nb-NO" b="0" i="0" u="none" strike="noStrike" dirty="0">
                <a:solidFill>
                  <a:srgbClr val="000000"/>
                </a:solidFill>
                <a:effectLst/>
                <a:latin typeface="Helvetica Neue" panose="02000503000000020004" pitchFamily="2" charset="0"/>
              </a:rPr>
              <a:t> and a </a:t>
            </a:r>
            <a:r>
              <a:rPr lang="nb-NO" b="0" i="0" u="none" strike="noStrike" dirty="0" err="1">
                <a:solidFill>
                  <a:srgbClr val="000000"/>
                </a:solidFill>
                <a:effectLst/>
                <a:latin typeface="Helvetica Neue" panose="02000503000000020004" pitchFamily="2" charset="0"/>
              </a:rPr>
              <a:t>new</a:t>
            </a:r>
            <a:r>
              <a:rPr lang="nb-NO" b="0" i="0" u="none" strike="noStrike" dirty="0">
                <a:solidFill>
                  <a:srgbClr val="000000"/>
                </a:solidFill>
                <a:effectLst/>
                <a:latin typeface="Helvetica Neue" panose="02000503000000020004" pitchFamily="2" charset="0"/>
              </a:rPr>
              <a:t> opera </a:t>
            </a:r>
            <a:r>
              <a:rPr lang="nb-NO" b="0" i="0" u="none" strike="noStrike" dirty="0" err="1">
                <a:solidFill>
                  <a:srgbClr val="000000"/>
                </a:solidFill>
                <a:effectLst/>
                <a:latin typeface="Helvetica Neue" panose="02000503000000020004" pitchFamily="2" charset="0"/>
              </a:rPr>
              <a:t>audience</a:t>
            </a:r>
            <a:r>
              <a:rPr lang="nb-NO" b="0" i="0" u="none" strike="noStrike" dirty="0">
                <a:solidFill>
                  <a:srgbClr val="000000"/>
                </a:solidFill>
                <a:effectLst/>
                <a:latin typeface="Helvetica Neue" panose="02000503000000020004" pitchFamily="2" charset="0"/>
              </a:rPr>
              <a:t>, and </a:t>
            </a:r>
            <a:r>
              <a:rPr lang="nb-NO" b="0" i="0" u="none" strike="noStrike" dirty="0" err="1">
                <a:solidFill>
                  <a:srgbClr val="000000"/>
                </a:solidFill>
                <a:effectLst/>
                <a:latin typeface="Helvetica Neue" panose="02000503000000020004" pitchFamily="2" charset="0"/>
              </a:rPr>
              <a:t>how</a:t>
            </a:r>
            <a:r>
              <a:rPr lang="nb-NO" b="0" i="0" u="none" strike="noStrike" dirty="0">
                <a:solidFill>
                  <a:srgbClr val="000000"/>
                </a:solidFill>
                <a:effectLst/>
                <a:latin typeface="Helvetica Neue" panose="02000503000000020004" pitchFamily="2" charset="0"/>
              </a:rPr>
              <a:t> </a:t>
            </a:r>
            <a:r>
              <a:rPr lang="nb-NO" b="0" i="0" u="none" strike="noStrike" dirty="0" err="1">
                <a:solidFill>
                  <a:srgbClr val="000000"/>
                </a:solidFill>
                <a:effectLst/>
                <a:latin typeface="Helvetica Neue" panose="02000503000000020004" pitchFamily="2" charset="0"/>
              </a:rPr>
              <a:t>can</a:t>
            </a:r>
            <a:r>
              <a:rPr lang="nb-NO" b="0" i="0" u="none" strike="noStrike" dirty="0">
                <a:solidFill>
                  <a:srgbClr val="000000"/>
                </a:solidFill>
                <a:effectLst/>
                <a:latin typeface="Helvetica Neue" panose="02000503000000020004" pitchFamily="2" charset="0"/>
              </a:rPr>
              <a:t> </a:t>
            </a:r>
            <a:r>
              <a:rPr lang="nb-NO" b="0" i="0" u="none" strike="noStrike" dirty="0" err="1">
                <a:solidFill>
                  <a:srgbClr val="000000"/>
                </a:solidFill>
                <a:effectLst/>
                <a:latin typeface="Helvetica Neue" panose="02000503000000020004" pitchFamily="2" charset="0"/>
              </a:rPr>
              <a:t>we</a:t>
            </a:r>
            <a:r>
              <a:rPr lang="nb-NO" b="0" i="0" u="none" strike="noStrike" dirty="0">
                <a:solidFill>
                  <a:srgbClr val="000000"/>
                </a:solidFill>
                <a:effectLst/>
                <a:latin typeface="Helvetica Neue" panose="02000503000000020004" pitchFamily="2" charset="0"/>
              </a:rPr>
              <a:t> </a:t>
            </a:r>
            <a:r>
              <a:rPr lang="nb-NO" b="0" i="0" u="none" strike="noStrike" dirty="0" err="1">
                <a:solidFill>
                  <a:srgbClr val="000000"/>
                </a:solidFill>
                <a:effectLst/>
                <a:latin typeface="Helvetica Neue" panose="02000503000000020004" pitchFamily="2" charset="0"/>
              </a:rPr>
              <a:t>develop</a:t>
            </a:r>
            <a:r>
              <a:rPr lang="nb-NO" b="0" i="0" u="none" strike="noStrike" dirty="0">
                <a:solidFill>
                  <a:srgbClr val="000000"/>
                </a:solidFill>
                <a:effectLst/>
                <a:latin typeface="Helvetica Neue" panose="02000503000000020004" pitchFamily="2" charset="0"/>
              </a:rPr>
              <a:t> opera as an art form? </a:t>
            </a:r>
            <a:r>
              <a:rPr lang="nb-NO" b="0" i="0" u="none" strike="noStrike" dirty="0" err="1">
                <a:solidFill>
                  <a:srgbClr val="000000"/>
                </a:solidFill>
                <a:effectLst/>
                <a:latin typeface="Helvetica Neue" panose="02000503000000020004" pitchFamily="2" charset="0"/>
              </a:rPr>
              <a:t>What</a:t>
            </a:r>
            <a:r>
              <a:rPr lang="nb-NO" b="0" i="0" u="none" strike="noStrike" dirty="0">
                <a:solidFill>
                  <a:srgbClr val="000000"/>
                </a:solidFill>
                <a:effectLst/>
                <a:latin typeface="Helvetica Neue" panose="02000503000000020004" pitchFamily="2" charset="0"/>
              </a:rPr>
              <a:t> </a:t>
            </a:r>
            <a:r>
              <a:rPr lang="nb-NO" b="0" i="0" u="none" strike="noStrike" dirty="0" err="1">
                <a:solidFill>
                  <a:srgbClr val="000000"/>
                </a:solidFill>
                <a:effectLst/>
                <a:latin typeface="Helvetica Neue" panose="02000503000000020004" pitchFamily="2" charset="0"/>
              </a:rPr>
              <a:t>are</a:t>
            </a:r>
            <a:r>
              <a:rPr lang="nb-NO" b="0" i="0" u="none" strike="noStrike" dirty="0">
                <a:solidFill>
                  <a:srgbClr val="000000"/>
                </a:solidFill>
                <a:effectLst/>
                <a:latin typeface="Helvetica Neue" panose="02000503000000020004" pitchFamily="2" charset="0"/>
              </a:rPr>
              <a:t> </a:t>
            </a:r>
            <a:r>
              <a:rPr lang="nb-NO" b="0" i="0" u="none" strike="noStrike" dirty="0" err="1">
                <a:solidFill>
                  <a:srgbClr val="000000"/>
                </a:solidFill>
                <a:effectLst/>
                <a:latin typeface="Helvetica Neue" panose="02000503000000020004" pitchFamily="2" charset="0"/>
              </a:rPr>
              <a:t>the</a:t>
            </a:r>
            <a:r>
              <a:rPr lang="nb-NO" b="0" i="0" u="none" strike="noStrike" dirty="0">
                <a:solidFill>
                  <a:srgbClr val="000000"/>
                </a:solidFill>
                <a:effectLst/>
                <a:latin typeface="Helvetica Neue" panose="02000503000000020004" pitchFamily="2" charset="0"/>
              </a:rPr>
              <a:t> </a:t>
            </a:r>
            <a:r>
              <a:rPr lang="nb-NO" b="0" i="0" u="none" strike="noStrike" dirty="0" err="1">
                <a:solidFill>
                  <a:srgbClr val="000000"/>
                </a:solidFill>
                <a:effectLst/>
                <a:latin typeface="Helvetica Neue" panose="02000503000000020004" pitchFamily="2" charset="0"/>
              </a:rPr>
              <a:t>success</a:t>
            </a:r>
            <a:r>
              <a:rPr lang="nb-NO" b="0" i="0" u="none" strike="noStrike" dirty="0">
                <a:solidFill>
                  <a:srgbClr val="000000"/>
                </a:solidFill>
                <a:effectLst/>
                <a:latin typeface="Helvetica Neue" panose="02000503000000020004" pitchFamily="2" charset="0"/>
              </a:rPr>
              <a:t> </a:t>
            </a:r>
            <a:r>
              <a:rPr lang="nb-NO" b="0" i="0" u="none" strike="noStrike" dirty="0" err="1">
                <a:solidFill>
                  <a:srgbClr val="000000"/>
                </a:solidFill>
                <a:effectLst/>
                <a:latin typeface="Helvetica Neue" panose="02000503000000020004" pitchFamily="2" charset="0"/>
              </a:rPr>
              <a:t>criteria</a:t>
            </a:r>
            <a:r>
              <a:rPr lang="nb-NO" b="0" i="0" u="none" strike="noStrike" dirty="0">
                <a:solidFill>
                  <a:srgbClr val="000000"/>
                </a:solidFill>
                <a:effectLst/>
                <a:latin typeface="Helvetica Neue" panose="02000503000000020004" pitchFamily="2" charset="0"/>
              </a:rPr>
              <a:t> for an opera </a:t>
            </a:r>
            <a:r>
              <a:rPr lang="nb-NO" b="0" i="0" u="none" strike="noStrike" dirty="0" err="1">
                <a:solidFill>
                  <a:srgbClr val="000000"/>
                </a:solidFill>
                <a:effectLst/>
                <a:latin typeface="Helvetica Neue" panose="02000503000000020004" pitchFamily="2" charset="0"/>
              </a:rPr>
              <a:t>singer</a:t>
            </a:r>
            <a:r>
              <a:rPr lang="nb-NO" b="0" i="0" u="none" strike="noStrike" dirty="0">
                <a:solidFill>
                  <a:srgbClr val="000000"/>
                </a:solidFill>
                <a:effectLst/>
                <a:latin typeface="Helvetica Neue" panose="02000503000000020004" pitchFamily="2" charset="0"/>
              </a:rPr>
              <a:t>?</a:t>
            </a:r>
          </a:p>
          <a:p>
            <a:pPr defTabSz="288036">
              <a:lnSpc>
                <a:spcPct val="100000"/>
              </a:lnSpc>
              <a:buSzTx/>
              <a:buFontTx/>
              <a:buNone/>
              <a:defRPr sz="2106">
                <a:solidFill>
                  <a:srgbClr val="000000"/>
                </a:solidFill>
              </a:defRPr>
            </a:pPr>
            <a:endParaRPr dirty="0"/>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2" name="Footer Placeholder 3"/>
          <p:cNvSpPr txBox="1"/>
          <p:nvPr/>
        </p:nvSpPr>
        <p:spPr>
          <a:xfrm>
            <a:off x="483643" y="9135591"/>
            <a:ext cx="5129009" cy="38946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rmAutofit/>
          </a:bodyPr>
          <a:lstStyle>
            <a:lvl1pPr defTabSz="914400">
              <a:spcBef>
                <a:spcPts val="600"/>
              </a:spcBef>
              <a:defRPr sz="1300">
                <a:solidFill>
                  <a:srgbClr val="404040"/>
                </a:solidFill>
              </a:defRPr>
            </a:lvl1pPr>
          </a:lstStyle>
          <a:p>
            <a:r>
              <a:t>Oslo National Academy of the Arts</a:t>
            </a:r>
          </a:p>
        </p:txBody>
      </p:sp>
      <p:sp>
        <p:nvSpPr>
          <p:cNvPr id="753" name="Title 4"/>
          <p:cNvSpPr txBox="1">
            <a:spLocks noGrp="1"/>
          </p:cNvSpPr>
          <p:nvPr>
            <p:ph type="title"/>
          </p:nvPr>
        </p:nvSpPr>
        <p:spPr>
          <a:xfrm>
            <a:off x="1195660" y="977749"/>
            <a:ext cx="7972450" cy="1413934"/>
          </a:xfrm>
          <a:prstGeom prst="rect">
            <a:avLst/>
          </a:prstGeom>
        </p:spPr>
        <p:txBody>
          <a:bodyPr lIns="45719" tIns="45719" rIns="45719" bIns="45719" anchor="ctr"/>
          <a:lstStyle>
            <a:lvl1pPr defTabSz="914400">
              <a:lnSpc>
                <a:spcPct val="90000"/>
              </a:lnSpc>
              <a:defRPr sz="4500">
                <a:solidFill>
                  <a:srgbClr val="000000"/>
                </a:solidFill>
              </a:defRPr>
            </a:lvl1pPr>
          </a:lstStyle>
          <a:p>
            <a:r>
              <a:t>Plan for this meeting</a:t>
            </a:r>
          </a:p>
        </p:txBody>
      </p:sp>
      <p:sp>
        <p:nvSpPr>
          <p:cNvPr id="754" name="Content Placeholder 5"/>
          <p:cNvSpPr txBox="1">
            <a:spLocks noGrp="1"/>
          </p:cNvSpPr>
          <p:nvPr>
            <p:ph type="body" sz="half" idx="1"/>
          </p:nvPr>
        </p:nvSpPr>
        <p:spPr>
          <a:xfrm>
            <a:off x="1160030" y="2347137"/>
            <a:ext cx="9281008" cy="5387700"/>
          </a:xfrm>
          <a:prstGeom prst="rect">
            <a:avLst/>
          </a:prstGeom>
        </p:spPr>
        <p:txBody>
          <a:bodyPr lIns="45719" tIns="45719" rIns="45719" bIns="45719" anchor="ctr"/>
          <a:lstStyle/>
          <a:p>
            <a:pPr marL="388620" lvl="2" indent="-228600" defTabSz="914400">
              <a:lnSpc>
                <a:spcPct val="90000"/>
              </a:lnSpc>
              <a:spcBef>
                <a:spcPts val="600"/>
              </a:spcBef>
              <a:defRPr sz="3200">
                <a:solidFill>
                  <a:srgbClr val="000000"/>
                </a:solidFill>
              </a:defRPr>
            </a:pPr>
            <a:r>
              <a:t>General introduction</a:t>
            </a:r>
          </a:p>
          <a:p>
            <a:pPr marL="991869" lvl="3" indent="-228600" defTabSz="914400">
              <a:lnSpc>
                <a:spcPct val="90000"/>
              </a:lnSpc>
              <a:spcBef>
                <a:spcPts val="600"/>
              </a:spcBef>
              <a:buChar char="•"/>
              <a:defRPr sz="3200">
                <a:solidFill>
                  <a:srgbClr val="000000"/>
                </a:solidFill>
              </a:defRPr>
            </a:pPr>
            <a:r>
              <a:t>Oslo National Academy of the Arts</a:t>
            </a:r>
          </a:p>
          <a:p>
            <a:pPr marL="991869" lvl="3" indent="-228600" defTabSz="914400">
              <a:lnSpc>
                <a:spcPct val="90000"/>
              </a:lnSpc>
              <a:spcBef>
                <a:spcPts val="600"/>
              </a:spcBef>
              <a:buChar char="•"/>
              <a:defRPr sz="3200">
                <a:solidFill>
                  <a:srgbClr val="000000"/>
                </a:solidFill>
              </a:defRPr>
            </a:pPr>
            <a:r>
              <a:t>Artistic research</a:t>
            </a:r>
          </a:p>
          <a:p>
            <a:pPr marL="991869" lvl="3" indent="-228600" defTabSz="914400">
              <a:lnSpc>
                <a:spcPct val="90000"/>
              </a:lnSpc>
              <a:spcBef>
                <a:spcPts val="600"/>
              </a:spcBef>
              <a:buChar char="•"/>
              <a:defRPr sz="3200">
                <a:solidFill>
                  <a:srgbClr val="000000"/>
                </a:solidFill>
              </a:defRPr>
            </a:pPr>
            <a:r>
              <a:t>The PhD program</a:t>
            </a:r>
          </a:p>
          <a:p>
            <a:pPr marL="991869" lvl="3" indent="-228600" defTabSz="914400">
              <a:lnSpc>
                <a:spcPct val="90000"/>
              </a:lnSpc>
              <a:spcBef>
                <a:spcPts val="600"/>
              </a:spcBef>
              <a:buChar char="•"/>
              <a:defRPr sz="3200">
                <a:solidFill>
                  <a:srgbClr val="000000"/>
                </a:solidFill>
              </a:defRPr>
            </a:pPr>
            <a:r>
              <a:t>The application</a:t>
            </a:r>
          </a:p>
          <a:p>
            <a:pPr marL="388620" lvl="2" indent="-228600" defTabSz="914400">
              <a:lnSpc>
                <a:spcPct val="90000"/>
              </a:lnSpc>
              <a:spcBef>
                <a:spcPts val="600"/>
              </a:spcBef>
              <a:defRPr sz="3200">
                <a:solidFill>
                  <a:srgbClr val="000000"/>
                </a:solidFill>
              </a:defRPr>
            </a:pPr>
            <a:endParaRPr/>
          </a:p>
          <a:p>
            <a:pPr marL="388620" lvl="2" indent="-228600" defTabSz="914400">
              <a:lnSpc>
                <a:spcPct val="90000"/>
              </a:lnSpc>
              <a:spcBef>
                <a:spcPts val="600"/>
              </a:spcBef>
              <a:defRPr sz="3200">
                <a:solidFill>
                  <a:srgbClr val="000000"/>
                </a:solidFill>
              </a:defRPr>
            </a:pPr>
            <a:r>
              <a:t>Information on the available positions</a:t>
            </a:r>
          </a:p>
          <a:p>
            <a:pPr marL="388620" lvl="2" indent="-228600" defTabSz="914400">
              <a:lnSpc>
                <a:spcPct val="90000"/>
              </a:lnSpc>
              <a:spcBef>
                <a:spcPts val="600"/>
              </a:spcBef>
              <a:defRPr sz="3200">
                <a:solidFill>
                  <a:srgbClr val="000000"/>
                </a:solidFill>
              </a:defRPr>
            </a:pPr>
            <a:r>
              <a:t>Contact information</a:t>
            </a:r>
          </a:p>
        </p:txBody>
      </p:sp>
      <p:sp>
        <p:nvSpPr>
          <p:cNvPr id="755" name="Slide Number Placeholder 2"/>
          <p:cNvSpPr txBox="1">
            <a:spLocks noGrp="1"/>
          </p:cNvSpPr>
          <p:nvPr>
            <p:ph type="sldNum" sz="quarter" idx="2"/>
          </p:nvPr>
        </p:nvSpPr>
        <p:spPr>
          <a:xfrm>
            <a:off x="11658762" y="9181100"/>
            <a:ext cx="195962" cy="27654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tIns="45719" rIns="45719" bIns="45719" anchor="ctr">
            <a:normAutofit lnSpcReduction="10000"/>
          </a:bodyPr>
          <a:lstStyle>
            <a:lvl1pPr defTabSz="914400">
              <a:spcBef>
                <a:spcPts val="600"/>
              </a:spcBef>
              <a:defRPr sz="1300">
                <a:solidFill>
                  <a:srgbClr val="FFFFFF"/>
                </a:solidFill>
              </a:defRPr>
            </a:lvl1pPr>
          </a:lstStyle>
          <a:p>
            <a:fld id="{86CB4B4D-7CA3-9044-876B-883B54F8677D}" type="slidenum">
              <a:t>2</a:t>
            </a:fld>
            <a:endParaRPr/>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3" name="Footer Placeholder 3"/>
          <p:cNvSpPr txBox="1"/>
          <p:nvPr/>
        </p:nvSpPr>
        <p:spPr>
          <a:xfrm>
            <a:off x="4353560" y="9276343"/>
            <a:ext cx="4297681" cy="49418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rmAutofit/>
          </a:bodyPr>
          <a:lstStyle>
            <a:lvl1pPr algn="ctr" defTabSz="914400">
              <a:spcBef>
                <a:spcPts val="600"/>
              </a:spcBef>
              <a:defRPr sz="1500">
                <a:solidFill>
                  <a:srgbClr val="898989"/>
                </a:solidFill>
              </a:defRPr>
            </a:lvl1pPr>
          </a:lstStyle>
          <a:p>
            <a:r>
              <a:t>Oslo National Academy of the Arts</a:t>
            </a:r>
          </a:p>
        </p:txBody>
      </p:sp>
      <p:sp>
        <p:nvSpPr>
          <p:cNvPr id="864" name="Slide Number Placeholder 2"/>
          <p:cNvSpPr txBox="1">
            <a:spLocks noGrp="1"/>
          </p:cNvSpPr>
          <p:nvPr>
            <p:ph type="sldNum" sz="quarter" idx="2"/>
          </p:nvPr>
        </p:nvSpPr>
        <p:spPr>
          <a:xfrm>
            <a:off x="11794686" y="9372881"/>
            <a:ext cx="316035" cy="301108"/>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tIns="45719" rIns="45719" bIns="45719" anchor="ctr">
            <a:normAutofit lnSpcReduction="10000"/>
          </a:bodyPr>
          <a:lstStyle>
            <a:lvl1pPr defTabSz="914400">
              <a:spcBef>
                <a:spcPts val="600"/>
              </a:spcBef>
              <a:defRPr sz="1500">
                <a:solidFill>
                  <a:srgbClr val="898989"/>
                </a:solidFill>
              </a:defRPr>
            </a:lvl1pPr>
          </a:lstStyle>
          <a:p>
            <a:fld id="{86CB4B4D-7CA3-9044-876B-883B54F8677D}" type="slidenum">
              <a:rPr/>
              <a:t>20</a:t>
            </a:fld>
            <a:endParaRPr/>
          </a:p>
        </p:txBody>
      </p:sp>
      <p:graphicFrame>
        <p:nvGraphicFramePr>
          <p:cNvPr id="865" name="Table 5"/>
          <p:cNvGraphicFramePr/>
          <p:nvPr>
            <p:extLst>
              <p:ext uri="{D42A27DB-BD31-4B8C-83A1-F6EECF244321}">
                <p14:modId xmlns:p14="http://schemas.microsoft.com/office/powerpoint/2010/main" val="276802656"/>
              </p:ext>
            </p:extLst>
          </p:nvPr>
        </p:nvGraphicFramePr>
        <p:xfrm>
          <a:off x="539750" y="1312423"/>
          <a:ext cx="11925300" cy="6665589"/>
        </p:xfrm>
        <a:graphic>
          <a:graphicData uri="http://schemas.openxmlformats.org/drawingml/2006/table">
            <a:tbl>
              <a:tblPr bandRow="1">
                <a:tableStyleId>{33BA23B1-9221-436E-865A-0063620EA4FD}</a:tableStyleId>
              </a:tblPr>
              <a:tblGrid>
                <a:gridCol w="4610100">
                  <a:extLst>
                    <a:ext uri="{9D8B030D-6E8A-4147-A177-3AD203B41FA5}">
                      <a16:colId xmlns:a16="http://schemas.microsoft.com/office/drawing/2014/main" val="20000"/>
                    </a:ext>
                  </a:extLst>
                </a:gridCol>
                <a:gridCol w="4025900">
                  <a:extLst>
                    <a:ext uri="{9D8B030D-6E8A-4147-A177-3AD203B41FA5}">
                      <a16:colId xmlns:a16="http://schemas.microsoft.com/office/drawing/2014/main" val="20001"/>
                    </a:ext>
                  </a:extLst>
                </a:gridCol>
                <a:gridCol w="3289300">
                  <a:extLst>
                    <a:ext uri="{9D8B030D-6E8A-4147-A177-3AD203B41FA5}">
                      <a16:colId xmlns:a16="http://schemas.microsoft.com/office/drawing/2014/main" val="20002"/>
                    </a:ext>
                  </a:extLst>
                </a:gridCol>
              </a:tblGrid>
              <a:tr h="588448">
                <a:tc>
                  <a:txBody>
                    <a:bodyPr/>
                    <a:lstStyle/>
                    <a:p>
                      <a:pPr algn="l">
                        <a:defRPr sz="1800"/>
                      </a:pPr>
                      <a:r>
                        <a:rPr sz="2300"/>
                        <a:t>Snelle Hall</a:t>
                      </a:r>
                    </a:p>
                  </a:txBody>
                  <a:tcPr marL="54060" marR="54060" marT="54060" marB="54060" anchor="ctr" horzOverflow="overflow"/>
                </a:tc>
                <a:tc>
                  <a:txBody>
                    <a:bodyPr/>
                    <a:lstStyle/>
                    <a:p>
                      <a:pPr algn="l">
                        <a:defRPr sz="2300"/>
                      </a:pPr>
                      <a:endParaRPr/>
                    </a:p>
                    <a:p>
                      <a:pPr algn="l">
                        <a:defRPr sz="2300"/>
                      </a:pPr>
                      <a:r>
                        <a:rPr u="sng">
                          <a:solidFill>
                            <a:srgbClr val="0000FF"/>
                          </a:solidFill>
                          <a:uFill>
                            <a:solidFill>
                              <a:srgbClr val="0000FF"/>
                            </a:solidFill>
                          </a:uFill>
                          <a:hlinkClick r:id="rId3"/>
                        </a:rPr>
                        <a:t>snellhall@khio.no</a:t>
                      </a:r>
                    </a:p>
                  </a:txBody>
                  <a:tcPr marL="54060" marR="54060" marT="54060" marB="54060" anchor="ctr" horzOverflow="overflow"/>
                </a:tc>
                <a:tc>
                  <a:txBody>
                    <a:bodyPr/>
                    <a:lstStyle/>
                    <a:p>
                      <a:pPr algn="l">
                        <a:defRPr sz="1800"/>
                      </a:pPr>
                      <a:r>
                        <a:rPr sz="2300"/>
                        <a:t>Dance Department</a:t>
                      </a:r>
                    </a:p>
                  </a:txBody>
                  <a:tcPr marL="54060" marR="54060" marT="54060" marB="54060" anchor="ctr" horzOverflow="overflow"/>
                </a:tc>
                <a:extLst>
                  <a:ext uri="{0D108BD9-81ED-4DB2-BD59-A6C34878D82A}">
                    <a16:rowId xmlns:a16="http://schemas.microsoft.com/office/drawing/2014/main" val="10000"/>
                  </a:ext>
                </a:extLst>
              </a:tr>
              <a:tr h="588448">
                <a:tc>
                  <a:txBody>
                    <a:bodyPr/>
                    <a:lstStyle/>
                    <a:p>
                      <a:pPr algn="l">
                        <a:defRPr sz="1800"/>
                      </a:pPr>
                      <a:r>
                        <a:rPr sz="2300"/>
                        <a:t>Peter Løchstøer</a:t>
                      </a:r>
                    </a:p>
                  </a:txBody>
                  <a:tcPr marL="54060" marR="54060" marT="54060" marB="54060" anchor="ctr" horzOverflow="overflow"/>
                </a:tc>
                <a:tc>
                  <a:txBody>
                    <a:bodyPr/>
                    <a:lstStyle/>
                    <a:p>
                      <a:pPr algn="l">
                        <a:defRPr sz="2300"/>
                      </a:pPr>
                      <a:endParaRPr/>
                    </a:p>
                    <a:p>
                      <a:pPr algn="l">
                        <a:defRPr sz="2300"/>
                      </a:pPr>
                      <a:r>
                        <a:rPr u="sng">
                          <a:solidFill>
                            <a:srgbClr val="0000FF"/>
                          </a:solidFill>
                          <a:uFill>
                            <a:solidFill>
                              <a:srgbClr val="0000FF"/>
                            </a:solidFill>
                          </a:uFill>
                          <a:hlinkClick r:id="rId4"/>
                        </a:rPr>
                        <a:t>peteloch@khio.no</a:t>
                      </a:r>
                    </a:p>
                  </a:txBody>
                  <a:tcPr marL="54060" marR="54060" marT="54060" marB="54060" anchor="ctr" horzOverflow="overflow"/>
                </a:tc>
                <a:tc>
                  <a:txBody>
                    <a:bodyPr/>
                    <a:lstStyle/>
                    <a:p>
                      <a:pPr algn="l">
                        <a:defRPr sz="1800"/>
                      </a:pPr>
                      <a:r>
                        <a:rPr sz="2300"/>
                        <a:t>Design Department</a:t>
                      </a:r>
                    </a:p>
                  </a:txBody>
                  <a:tcPr marL="54060" marR="54060" marT="54060" marB="54060" anchor="ctr" horzOverflow="overflow"/>
                </a:tc>
                <a:extLst>
                  <a:ext uri="{0D108BD9-81ED-4DB2-BD59-A6C34878D82A}">
                    <a16:rowId xmlns:a16="http://schemas.microsoft.com/office/drawing/2014/main" val="10001"/>
                  </a:ext>
                </a:extLst>
              </a:tr>
              <a:tr h="588448">
                <a:tc>
                  <a:txBody>
                    <a:bodyPr/>
                    <a:lstStyle/>
                    <a:p>
                      <a:pPr algn="l">
                        <a:defRPr sz="1800"/>
                      </a:pPr>
                      <a:r>
                        <a:rPr lang="nb-NO" sz="2300" dirty="0"/>
                        <a:t>Antonio </a:t>
                      </a:r>
                      <a:r>
                        <a:rPr lang="nb-NO" sz="2300" dirty="0" err="1"/>
                        <a:t>Cataldo</a:t>
                      </a:r>
                      <a:endParaRPr sz="2300" dirty="0"/>
                    </a:p>
                  </a:txBody>
                  <a:tcPr marL="54060" marR="54060" marT="54060" marB="54060" anchor="ctr" horzOverflow="overflow"/>
                </a:tc>
                <a:tc>
                  <a:txBody>
                    <a:bodyPr/>
                    <a:lstStyle/>
                    <a:p>
                      <a:pPr algn="l">
                        <a:defRPr sz="2300"/>
                      </a:pPr>
                      <a:endParaRPr dirty="0"/>
                    </a:p>
                    <a:p>
                      <a:pPr algn="l">
                        <a:defRPr sz="2300"/>
                      </a:pPr>
                      <a:r>
                        <a:rPr lang="nb-NO" u="sng" dirty="0">
                          <a:solidFill>
                            <a:srgbClr val="0000FF"/>
                          </a:solidFill>
                          <a:uFill>
                            <a:solidFill>
                              <a:srgbClr val="0000FF"/>
                            </a:solidFill>
                          </a:uFill>
                          <a:hlinkClick r:id="rId5"/>
                        </a:rPr>
                        <a:t>antocata</a:t>
                      </a:r>
                      <a:r>
                        <a:rPr u="sng" dirty="0">
                          <a:solidFill>
                            <a:srgbClr val="0000FF"/>
                          </a:solidFill>
                          <a:uFill>
                            <a:solidFill>
                              <a:srgbClr val="0000FF"/>
                            </a:solidFill>
                          </a:uFill>
                          <a:hlinkClick r:id="rId5"/>
                        </a:rPr>
                        <a:t>@khio.no</a:t>
                      </a:r>
                    </a:p>
                  </a:txBody>
                  <a:tcPr marL="54060" marR="54060" marT="54060" marB="54060" anchor="ctr" horzOverflow="overflow"/>
                </a:tc>
                <a:tc>
                  <a:txBody>
                    <a:bodyPr/>
                    <a:lstStyle/>
                    <a:p>
                      <a:pPr algn="l">
                        <a:defRPr sz="1800"/>
                      </a:pPr>
                      <a:r>
                        <a:rPr sz="2300"/>
                        <a:t>Academy of Fine Art</a:t>
                      </a:r>
                    </a:p>
                  </a:txBody>
                  <a:tcPr marL="54060" marR="54060" marT="54060" marB="54060" anchor="ctr" horzOverflow="overflow"/>
                </a:tc>
                <a:extLst>
                  <a:ext uri="{0D108BD9-81ED-4DB2-BD59-A6C34878D82A}">
                    <a16:rowId xmlns:a16="http://schemas.microsoft.com/office/drawing/2014/main" val="10002"/>
                  </a:ext>
                </a:extLst>
              </a:tr>
              <a:tr h="1052280">
                <a:tc>
                  <a:txBody>
                    <a:bodyPr/>
                    <a:lstStyle/>
                    <a:p>
                      <a:pPr algn="l">
                        <a:defRPr sz="1800"/>
                      </a:pPr>
                      <a:r>
                        <a:rPr lang="nb-NO" sz="2300" dirty="0"/>
                        <a:t>Markus </a:t>
                      </a:r>
                      <a:r>
                        <a:rPr lang="nb-NO" sz="2300" dirty="0" err="1"/>
                        <a:t>Degerman</a:t>
                      </a:r>
                      <a:endParaRPr sz="2300" dirty="0"/>
                    </a:p>
                  </a:txBody>
                  <a:tcPr marL="54060" marR="54060" marT="54060" marB="54060" anchor="ctr" horzOverflow="overflow"/>
                </a:tc>
                <a:tc>
                  <a:txBody>
                    <a:bodyPr/>
                    <a:lstStyle/>
                    <a:p>
                      <a:pPr algn="l">
                        <a:defRPr sz="2300"/>
                      </a:pPr>
                      <a:r>
                        <a:rPr lang="nb-NO" u="sng" dirty="0">
                          <a:solidFill>
                            <a:srgbClr val="0000FF"/>
                          </a:solidFill>
                          <a:uFill>
                            <a:solidFill>
                              <a:srgbClr val="0000FF"/>
                            </a:solidFill>
                          </a:uFill>
                          <a:hlinkClick r:id="rId6"/>
                        </a:rPr>
                        <a:t>markdege</a:t>
                      </a:r>
                      <a:r>
                        <a:rPr u="sng" dirty="0">
                          <a:solidFill>
                            <a:srgbClr val="0000FF"/>
                          </a:solidFill>
                          <a:uFill>
                            <a:solidFill>
                              <a:srgbClr val="0000FF"/>
                            </a:solidFill>
                          </a:uFill>
                          <a:hlinkClick r:id="rId6"/>
                        </a:rPr>
                        <a:t>@khio.no</a:t>
                      </a:r>
                    </a:p>
                  </a:txBody>
                  <a:tcPr marL="54060" marR="54060" marT="54060" marB="54060" anchor="ctr" horzOverflow="overflow"/>
                </a:tc>
                <a:tc>
                  <a:txBody>
                    <a:bodyPr/>
                    <a:lstStyle/>
                    <a:p>
                      <a:pPr algn="l">
                        <a:defRPr sz="1800"/>
                      </a:pPr>
                      <a:r>
                        <a:rPr sz="2300"/>
                        <a:t>Arts &amp; Craft Department</a:t>
                      </a:r>
                    </a:p>
                  </a:txBody>
                  <a:tcPr marL="54060" marR="54060" marT="54060" marB="54060" anchor="ctr" horzOverflow="overflow"/>
                </a:tc>
                <a:extLst>
                  <a:ext uri="{0D108BD9-81ED-4DB2-BD59-A6C34878D82A}">
                    <a16:rowId xmlns:a16="http://schemas.microsoft.com/office/drawing/2014/main" val="10003"/>
                  </a:ext>
                </a:extLst>
              </a:tr>
              <a:tr h="1052280">
                <a:tc>
                  <a:txBody>
                    <a:bodyPr/>
                    <a:lstStyle/>
                    <a:p>
                      <a:pPr algn="l">
                        <a:defRPr sz="1800"/>
                      </a:pPr>
                      <a:r>
                        <a:rPr sz="2300" dirty="0"/>
                        <a:t>Anna Elisabet Atar Ein</a:t>
                      </a:r>
                      <a:r>
                        <a:rPr lang="nb-NO" sz="2300" dirty="0" err="1"/>
                        <a:t>arsson</a:t>
                      </a:r>
                      <a:endParaRPr sz="2300" dirty="0"/>
                    </a:p>
                  </a:txBody>
                  <a:tcPr marL="54060" marR="54060" marT="54060" marB="54060" anchor="ctr" horzOverflow="overflow"/>
                </a:tc>
                <a:tc>
                  <a:txBody>
                    <a:bodyPr/>
                    <a:lstStyle/>
                    <a:p>
                      <a:pPr algn="l">
                        <a:defRPr sz="2300"/>
                      </a:pPr>
                      <a:r>
                        <a:rPr u="sng">
                          <a:solidFill>
                            <a:srgbClr val="0000FF"/>
                          </a:solidFill>
                          <a:uFill>
                            <a:solidFill>
                              <a:srgbClr val="0000FF"/>
                            </a:solidFill>
                          </a:uFill>
                          <a:hlinkClick r:id="rId7"/>
                        </a:rPr>
                        <a:t>AnnaEina@khio.no</a:t>
                      </a:r>
                      <a:r>
                        <a:t> </a:t>
                      </a:r>
                    </a:p>
                  </a:txBody>
                  <a:tcPr marL="54060" marR="54060" marT="54060" marB="54060" anchor="ctr" horzOverflow="overflow"/>
                </a:tc>
                <a:tc>
                  <a:txBody>
                    <a:bodyPr/>
                    <a:lstStyle/>
                    <a:p>
                      <a:pPr algn="l">
                        <a:defRPr sz="1800"/>
                      </a:pPr>
                      <a:r>
                        <a:rPr sz="2300"/>
                        <a:t>Academy of Opera</a:t>
                      </a:r>
                    </a:p>
                  </a:txBody>
                  <a:tcPr marL="54060" marR="54060" marT="54060" marB="54060" anchor="ctr" horzOverflow="overflow"/>
                </a:tc>
                <a:extLst>
                  <a:ext uri="{0D108BD9-81ED-4DB2-BD59-A6C34878D82A}">
                    <a16:rowId xmlns:a16="http://schemas.microsoft.com/office/drawing/2014/main" val="10004"/>
                  </a:ext>
                </a:extLst>
              </a:tr>
              <a:tr h="1081269">
                <a:tc>
                  <a:txBody>
                    <a:bodyPr/>
                    <a:lstStyle/>
                    <a:p>
                      <a:pPr algn="l">
                        <a:defRPr sz="1800"/>
                      </a:pPr>
                      <a:r>
                        <a:rPr sz="2300"/>
                        <a:t>Torben Lai og Therese Veier</a:t>
                      </a:r>
                    </a:p>
                  </a:txBody>
                  <a:tcPr marL="54060" marR="54060" marT="54060" marB="54060" anchor="ctr" horzOverflow="overflow"/>
                </a:tc>
                <a:tc>
                  <a:txBody>
                    <a:bodyPr/>
                    <a:lstStyle/>
                    <a:p>
                      <a:pPr algn="l">
                        <a:defRPr sz="2300"/>
                      </a:pPr>
                      <a:r>
                        <a:t> </a:t>
                      </a:r>
                      <a:r>
                        <a:rPr u="sng">
                          <a:solidFill>
                            <a:srgbClr val="0000FF"/>
                          </a:solidFill>
                          <a:uFill>
                            <a:solidFill>
                              <a:srgbClr val="0000FF"/>
                            </a:solidFill>
                          </a:uFill>
                          <a:hlinkClick r:id="rId8"/>
                        </a:rPr>
                        <a:t>kuf-administrasjon@khio.no</a:t>
                      </a:r>
                      <a:r>
                        <a:t> </a:t>
                      </a:r>
                    </a:p>
                  </a:txBody>
                  <a:tcPr marL="54060" marR="54060" marT="54060" marB="54060" anchor="ctr" horzOverflow="overflow"/>
                </a:tc>
                <a:tc>
                  <a:txBody>
                    <a:bodyPr/>
                    <a:lstStyle/>
                    <a:p>
                      <a:pPr algn="l">
                        <a:defRPr sz="1800"/>
                      </a:pPr>
                      <a:r>
                        <a:rPr sz="2300"/>
                        <a:t>Research Administration</a:t>
                      </a:r>
                    </a:p>
                  </a:txBody>
                  <a:tcPr marL="54060" marR="54060" marT="54060" marB="54060" anchor="ctr" horzOverflow="overflow"/>
                </a:tc>
                <a:extLst>
                  <a:ext uri="{0D108BD9-81ED-4DB2-BD59-A6C34878D82A}">
                    <a16:rowId xmlns:a16="http://schemas.microsoft.com/office/drawing/2014/main" val="10005"/>
                  </a:ext>
                </a:extLst>
              </a:tr>
              <a:tr h="1052280">
                <a:tc>
                  <a:txBody>
                    <a:bodyPr/>
                    <a:lstStyle/>
                    <a:p>
                      <a:pPr algn="l">
                        <a:defRPr sz="1800"/>
                      </a:pPr>
                      <a:r>
                        <a:rPr sz="2300"/>
                        <a:t>Questions on job application portal</a:t>
                      </a:r>
                    </a:p>
                  </a:txBody>
                  <a:tcPr marL="54060" marR="54060" marT="54060" marB="54060" anchor="ctr" horzOverflow="overflow"/>
                </a:tc>
                <a:tc>
                  <a:txBody>
                    <a:bodyPr/>
                    <a:lstStyle/>
                    <a:p>
                      <a:pPr algn="l">
                        <a:defRPr sz="2300"/>
                      </a:pPr>
                      <a:r>
                        <a:rPr u="sng">
                          <a:solidFill>
                            <a:srgbClr val="0000FF"/>
                          </a:solidFill>
                          <a:uFill>
                            <a:solidFill>
                              <a:srgbClr val="0000FF"/>
                            </a:solidFill>
                          </a:uFill>
                          <a:hlinkClick r:id="rId9"/>
                        </a:rPr>
                        <a:t>HR@khio.no</a:t>
                      </a:r>
                      <a:r>
                        <a:t>  </a:t>
                      </a:r>
                    </a:p>
                  </a:txBody>
                  <a:tcPr marL="54060" marR="54060" marT="54060" marB="54060" anchor="ctr" horzOverflow="overflow"/>
                </a:tc>
                <a:tc>
                  <a:txBody>
                    <a:bodyPr/>
                    <a:lstStyle/>
                    <a:p>
                      <a:pPr algn="l">
                        <a:defRPr sz="1800"/>
                      </a:pPr>
                      <a:r>
                        <a:rPr sz="2300" dirty="0"/>
                        <a:t>HR section</a:t>
                      </a:r>
                    </a:p>
                  </a:txBody>
                  <a:tcPr marL="54060" marR="54060" marT="54060" marB="54060" anchor="ctr" horzOverflow="overflow"/>
                </a:tc>
                <a:extLst>
                  <a:ext uri="{0D108BD9-81ED-4DB2-BD59-A6C34878D82A}">
                    <a16:rowId xmlns:a16="http://schemas.microsoft.com/office/drawing/2014/main" val="10006"/>
                  </a:ext>
                </a:extLst>
              </a:tr>
            </a:tbl>
          </a:graphicData>
        </a:graphic>
      </p:graphicFrame>
      <p:sp>
        <p:nvSpPr>
          <p:cNvPr id="866" name="Contact persons"/>
          <p:cNvSpPr txBox="1"/>
          <p:nvPr/>
        </p:nvSpPr>
        <p:spPr>
          <a:xfrm>
            <a:off x="5248114" y="532165"/>
            <a:ext cx="2508571" cy="4743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r>
              <a:t>Contact persons</a:t>
            </a: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 name="Specialized university college…"/>
          <p:cNvSpPr txBox="1">
            <a:spLocks noGrp="1"/>
          </p:cNvSpPr>
          <p:nvPr>
            <p:ph type="title"/>
          </p:nvPr>
        </p:nvSpPr>
        <p:spPr>
          <a:xfrm>
            <a:off x="2465249" y="1501916"/>
            <a:ext cx="8074302" cy="5618319"/>
          </a:xfrm>
          <a:prstGeom prst="rect">
            <a:avLst/>
          </a:prstGeom>
        </p:spPr>
        <p:txBody>
          <a:bodyPr>
            <a:normAutofit fontScale="90000"/>
          </a:bodyPr>
          <a:lstStyle/>
          <a:p>
            <a:pPr marL="174658" indent="-174658" defTabSz="238252">
              <a:lnSpc>
                <a:spcPct val="100000"/>
              </a:lnSpc>
              <a:buSzPct val="100000"/>
              <a:buChar char="•"/>
              <a:defRPr sz="3015" b="0">
                <a:solidFill>
                  <a:srgbClr val="000000"/>
                </a:solidFill>
              </a:defRPr>
            </a:pPr>
            <a:r>
              <a:t>Specialized university college</a:t>
            </a:r>
          </a:p>
          <a:p>
            <a:pPr defTabSz="238252">
              <a:lnSpc>
                <a:spcPct val="100000"/>
              </a:lnSpc>
              <a:defRPr sz="3015" b="0">
                <a:solidFill>
                  <a:srgbClr val="000000"/>
                </a:solidFill>
              </a:defRPr>
            </a:pPr>
            <a:endParaRPr/>
          </a:p>
          <a:p>
            <a:pPr marL="174658" indent="-174658" defTabSz="238252">
              <a:lnSpc>
                <a:spcPct val="100000"/>
              </a:lnSpc>
              <a:buSzPct val="100000"/>
              <a:defRPr sz="3015" b="0">
                <a:solidFill>
                  <a:srgbClr val="000000"/>
                </a:solidFill>
              </a:defRPr>
            </a:pPr>
            <a:r>
              <a:t>Six departments:</a:t>
            </a:r>
          </a:p>
          <a:p>
            <a:pPr marL="1706278" lvl="6" indent="-174658" defTabSz="238252">
              <a:lnSpc>
                <a:spcPct val="100000"/>
              </a:lnSpc>
              <a:buSzPct val="100000"/>
              <a:defRPr sz="3015" b="0">
                <a:solidFill>
                  <a:srgbClr val="000000"/>
                </a:solidFill>
              </a:defRPr>
            </a:pPr>
            <a:r>
              <a:t>Academy of Fine Art</a:t>
            </a:r>
          </a:p>
          <a:p>
            <a:pPr marL="1706278" lvl="6" indent="-174658" defTabSz="238252">
              <a:lnSpc>
                <a:spcPct val="100000"/>
              </a:lnSpc>
              <a:buSzPct val="100000"/>
              <a:defRPr sz="3015" b="0">
                <a:solidFill>
                  <a:srgbClr val="000000"/>
                </a:solidFill>
              </a:defRPr>
            </a:pPr>
            <a:r>
              <a:t>Art and Craft Department</a:t>
            </a:r>
          </a:p>
          <a:p>
            <a:pPr marL="1706278" lvl="6" indent="-174658" defTabSz="238252">
              <a:lnSpc>
                <a:spcPct val="100000"/>
              </a:lnSpc>
              <a:buSzPct val="100000"/>
              <a:defRPr sz="3015" b="0">
                <a:solidFill>
                  <a:srgbClr val="000000"/>
                </a:solidFill>
              </a:defRPr>
            </a:pPr>
            <a:r>
              <a:t>Design Department</a:t>
            </a:r>
          </a:p>
          <a:p>
            <a:pPr marL="1706278" lvl="6" indent="-174658" defTabSz="238252">
              <a:lnSpc>
                <a:spcPct val="100000"/>
              </a:lnSpc>
              <a:buSzPct val="100000"/>
              <a:defRPr sz="3015" b="0">
                <a:solidFill>
                  <a:srgbClr val="000000"/>
                </a:solidFill>
              </a:defRPr>
            </a:pPr>
            <a:r>
              <a:t>Academy of Dance</a:t>
            </a:r>
          </a:p>
          <a:p>
            <a:pPr marL="1706278" lvl="6" indent="-174658" defTabSz="238252">
              <a:lnSpc>
                <a:spcPct val="100000"/>
              </a:lnSpc>
              <a:buSzPct val="100000"/>
              <a:defRPr sz="3015" b="0">
                <a:solidFill>
                  <a:srgbClr val="000000"/>
                </a:solidFill>
              </a:defRPr>
            </a:pPr>
            <a:r>
              <a:t>Academy of Opera</a:t>
            </a:r>
          </a:p>
          <a:p>
            <a:pPr marL="1706278" lvl="6" indent="-174658" defTabSz="238252">
              <a:lnSpc>
                <a:spcPct val="100000"/>
              </a:lnSpc>
              <a:buSzPct val="100000"/>
              <a:defRPr sz="3015" b="0">
                <a:solidFill>
                  <a:srgbClr val="000000"/>
                </a:solidFill>
              </a:defRPr>
            </a:pPr>
            <a:r>
              <a:t>Academy of Theatre</a:t>
            </a:r>
          </a:p>
          <a:p>
            <a:pPr defTabSz="238252">
              <a:lnSpc>
                <a:spcPct val="100000"/>
              </a:lnSpc>
              <a:defRPr sz="3015" b="0">
                <a:solidFill>
                  <a:srgbClr val="000000"/>
                </a:solidFill>
              </a:defRPr>
            </a:pPr>
            <a:endParaRPr/>
          </a:p>
          <a:p>
            <a:pPr marL="174658" indent="-174658" defTabSz="238252">
              <a:lnSpc>
                <a:spcPct val="100000"/>
              </a:lnSpc>
              <a:buSzPct val="100000"/>
              <a:defRPr sz="3015" b="0">
                <a:solidFill>
                  <a:srgbClr val="000000"/>
                </a:solidFill>
              </a:defRPr>
            </a:pPr>
            <a:r>
              <a:t>Artistic PhD programme</a:t>
            </a:r>
          </a:p>
          <a:p>
            <a:pPr defTabSz="238252">
              <a:lnSpc>
                <a:spcPct val="100000"/>
              </a:lnSpc>
              <a:defRPr sz="3015" b="0">
                <a:solidFill>
                  <a:srgbClr val="000000"/>
                </a:solidFill>
              </a:defRPr>
            </a:pPr>
            <a:endParaRPr/>
          </a:p>
          <a:p>
            <a:pPr marL="344141" indent="-344141" defTabSz="238252">
              <a:lnSpc>
                <a:spcPct val="100000"/>
              </a:lnSpc>
              <a:buSzPct val="100000"/>
              <a:buFont typeface="Menlo Regular"/>
              <a:defRPr sz="3015" b="0" u="sng">
                <a:solidFill>
                  <a:srgbClr val="E4AF0A"/>
                </a:solidFill>
                <a:uFill>
                  <a:solidFill>
                    <a:srgbClr val="E4AF0A"/>
                  </a:solidFill>
                </a:uFill>
              </a:defRPr>
            </a:pPr>
            <a:r>
              <a:rPr>
                <a:solidFill>
                  <a:srgbClr val="0000FF"/>
                </a:solidFill>
                <a:uFill>
                  <a:solidFill>
                    <a:srgbClr val="0000FF"/>
                  </a:solidFill>
                </a:uFill>
                <a:hlinkClick r:id="rId2"/>
              </a:rPr>
              <a:t>Web site info on departments</a:t>
            </a: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7" name="Footer Placeholder 2"/>
          <p:cNvSpPr txBox="1"/>
          <p:nvPr/>
        </p:nvSpPr>
        <p:spPr>
          <a:xfrm>
            <a:off x="604926" y="9294445"/>
            <a:ext cx="6942361" cy="39014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lvl1pPr algn="r" defTabSz="914400">
              <a:spcBef>
                <a:spcPts val="600"/>
              </a:spcBef>
              <a:defRPr sz="1500">
                <a:solidFill>
                  <a:srgbClr val="888888"/>
                </a:solidFill>
                <a:latin typeface="+mj-lt"/>
                <a:ea typeface="+mj-ea"/>
                <a:cs typeface="+mj-cs"/>
                <a:sym typeface="Calibri"/>
              </a:defRPr>
            </a:lvl1pPr>
          </a:lstStyle>
          <a:p>
            <a:r>
              <a:t>Oslo National Academy of the Arts</a:t>
            </a:r>
          </a:p>
        </p:txBody>
      </p:sp>
      <p:sp>
        <p:nvSpPr>
          <p:cNvPr id="768" name="Rectangle 10"/>
          <p:cNvSpPr/>
          <p:nvPr/>
        </p:nvSpPr>
        <p:spPr>
          <a:xfrm>
            <a:off x="349381" y="6502400"/>
            <a:ext cx="7528863" cy="2793623"/>
          </a:xfrm>
          <a:prstGeom prst="rect">
            <a:avLst/>
          </a:prstGeom>
          <a:solidFill>
            <a:srgbClr val="645746"/>
          </a:solidFill>
          <a:ln w="12700">
            <a:miter lim="400000"/>
          </a:ln>
        </p:spPr>
        <p:txBody>
          <a:bodyPr lIns="45719" rIns="45719" anchor="ctr"/>
          <a:lstStyle/>
          <a:p>
            <a:pPr algn="ctr" defTabSz="914400">
              <a:defRPr sz="1800">
                <a:solidFill>
                  <a:srgbClr val="FFFFFF"/>
                </a:solidFill>
                <a:latin typeface="+mj-lt"/>
                <a:ea typeface="+mj-ea"/>
                <a:cs typeface="+mj-cs"/>
                <a:sym typeface="Calibri"/>
              </a:defRPr>
            </a:pPr>
            <a:endParaRPr/>
          </a:p>
        </p:txBody>
      </p:sp>
      <p:sp>
        <p:nvSpPr>
          <p:cNvPr id="769" name="Title 1"/>
          <p:cNvSpPr txBox="1">
            <a:spLocks noGrp="1"/>
          </p:cNvSpPr>
          <p:nvPr>
            <p:ph type="title"/>
          </p:nvPr>
        </p:nvSpPr>
        <p:spPr>
          <a:xfrm>
            <a:off x="559206" y="6779835"/>
            <a:ext cx="7033801" cy="2311411"/>
          </a:xfrm>
          <a:prstGeom prst="rect">
            <a:avLst/>
          </a:prstGeom>
        </p:spPr>
        <p:txBody>
          <a:bodyPr lIns="45719" tIns="45719" rIns="45719" bIns="45719" anchor="ctr"/>
          <a:lstStyle>
            <a:lvl1pPr algn="r" defTabSz="914400">
              <a:lnSpc>
                <a:spcPct val="90000"/>
              </a:lnSpc>
              <a:defRPr sz="4400">
                <a:solidFill>
                  <a:srgbClr val="FFFFFF"/>
                </a:solidFill>
              </a:defRPr>
            </a:lvl1pPr>
          </a:lstStyle>
          <a:p>
            <a:r>
              <a:t>Artistic Research</a:t>
            </a:r>
          </a:p>
        </p:txBody>
      </p:sp>
      <p:pic>
        <p:nvPicPr>
          <p:cNvPr id="770" name="Picture 5" descr="Picture 5"/>
          <p:cNvPicPr>
            <a:picLocks noChangeAspect="1"/>
          </p:cNvPicPr>
          <p:nvPr/>
        </p:nvPicPr>
        <p:blipFill>
          <a:blip r:embed="rId3"/>
          <a:srcRect l="2959" r="2632"/>
          <a:stretch>
            <a:fillRect/>
          </a:stretch>
        </p:blipFill>
        <p:spPr>
          <a:xfrm>
            <a:off x="349382" y="457575"/>
            <a:ext cx="7528862" cy="5841567"/>
          </a:xfrm>
          <a:prstGeom prst="rect">
            <a:avLst/>
          </a:prstGeom>
          <a:ln w="12700">
            <a:miter lim="400000"/>
          </a:ln>
        </p:spPr>
      </p:pic>
      <p:sp>
        <p:nvSpPr>
          <p:cNvPr id="771" name="Rectangle 12"/>
          <p:cNvSpPr/>
          <p:nvPr/>
        </p:nvSpPr>
        <p:spPr>
          <a:xfrm>
            <a:off x="8036965" y="457573"/>
            <a:ext cx="4624655" cy="8838450"/>
          </a:xfrm>
          <a:prstGeom prst="rect">
            <a:avLst/>
          </a:prstGeom>
          <a:solidFill>
            <a:srgbClr val="404040"/>
          </a:solidFill>
          <a:ln w="12700">
            <a:miter lim="400000"/>
          </a:ln>
        </p:spPr>
        <p:txBody>
          <a:bodyPr lIns="45719" rIns="45719" anchor="ctr"/>
          <a:lstStyle/>
          <a:p>
            <a:pPr algn="ctr" defTabSz="914400">
              <a:defRPr sz="1800">
                <a:solidFill>
                  <a:srgbClr val="FFFFFF"/>
                </a:solidFill>
                <a:latin typeface="+mj-lt"/>
                <a:ea typeface="+mj-ea"/>
                <a:cs typeface="+mj-cs"/>
                <a:sym typeface="Calibri"/>
              </a:defRPr>
            </a:pPr>
            <a:endParaRPr/>
          </a:p>
        </p:txBody>
      </p:sp>
      <p:sp>
        <p:nvSpPr>
          <p:cNvPr id="772" name="Content Placeholder 4"/>
          <p:cNvSpPr txBox="1">
            <a:spLocks noGrp="1"/>
          </p:cNvSpPr>
          <p:nvPr>
            <p:ph type="body" sz="quarter" idx="1"/>
          </p:nvPr>
        </p:nvSpPr>
        <p:spPr>
          <a:xfrm>
            <a:off x="8564605" y="1305208"/>
            <a:ext cx="3653056" cy="6901138"/>
          </a:xfrm>
          <a:prstGeom prst="rect">
            <a:avLst/>
          </a:prstGeom>
        </p:spPr>
        <p:txBody>
          <a:bodyPr lIns="45719" tIns="45719" rIns="45719" bIns="45719" anchor="ctr"/>
          <a:lstStyle/>
          <a:p>
            <a:pPr defTabSz="914400">
              <a:lnSpc>
                <a:spcPct val="90000"/>
              </a:lnSpc>
              <a:spcBef>
                <a:spcPts val="600"/>
              </a:spcBef>
              <a:buSzTx/>
              <a:buNone/>
              <a:defRPr sz="2500">
                <a:solidFill>
                  <a:srgbClr val="FFFFFF"/>
                </a:solidFill>
              </a:defRPr>
            </a:pPr>
            <a:r>
              <a:t>Norwegian Act relating to universities and university colleges: Artistic research is on pair with research in science and humanities</a:t>
            </a:r>
            <a:br/>
            <a:endParaRPr/>
          </a:p>
          <a:p>
            <a:pPr defTabSz="914400">
              <a:lnSpc>
                <a:spcPct val="90000"/>
              </a:lnSpc>
              <a:spcBef>
                <a:spcPts val="600"/>
              </a:spcBef>
              <a:buSzTx/>
              <a:buNone/>
              <a:defRPr sz="2500">
                <a:solidFill>
                  <a:srgbClr val="FFFFFF"/>
                </a:solidFill>
              </a:defRPr>
            </a:pPr>
            <a:r>
              <a:t>National Artistic Research Fellowship Programme - established in 2003</a:t>
            </a:r>
            <a:br/>
            <a:endParaRPr/>
          </a:p>
          <a:p>
            <a:pPr defTabSz="914400">
              <a:lnSpc>
                <a:spcPct val="90000"/>
              </a:lnSpc>
              <a:spcBef>
                <a:spcPts val="600"/>
              </a:spcBef>
              <a:buSzTx/>
              <a:buNone/>
              <a:defRPr sz="2500">
                <a:solidFill>
                  <a:srgbClr val="FFFFFF"/>
                </a:solidFill>
              </a:defRPr>
            </a:pPr>
            <a:r>
              <a:t>Establishment of formal artistic PhD programs in 2018</a:t>
            </a:r>
          </a:p>
        </p:txBody>
      </p:sp>
      <p:sp>
        <p:nvSpPr>
          <p:cNvPr id="773" name="Slide Number Placeholder 3"/>
          <p:cNvSpPr txBox="1">
            <a:spLocks noGrp="1"/>
          </p:cNvSpPr>
          <p:nvPr>
            <p:ph type="sldNum" sz="quarter" idx="2"/>
          </p:nvPr>
        </p:nvSpPr>
        <p:spPr>
          <a:xfrm>
            <a:off x="12397707" y="9350518"/>
            <a:ext cx="200693" cy="27799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tIns="45719" rIns="45719" bIns="45719" anchor="ctr">
            <a:normAutofit fontScale="92500" lnSpcReduction="20000"/>
          </a:bodyPr>
          <a:lstStyle>
            <a:lvl1pPr defTabSz="914400">
              <a:spcBef>
                <a:spcPts val="600"/>
              </a:spcBef>
              <a:defRPr sz="1500">
                <a:solidFill>
                  <a:srgbClr val="888888"/>
                </a:solidFill>
                <a:latin typeface="+mj-lt"/>
                <a:ea typeface="+mj-ea"/>
                <a:cs typeface="+mj-cs"/>
                <a:sym typeface="Calibri"/>
              </a:defRPr>
            </a:lvl1pPr>
          </a:lstStyle>
          <a:p>
            <a:fld id="{86CB4B4D-7CA3-9044-876B-883B54F8677D}" type="slidenum">
              <a:t>4</a:t>
            </a:fld>
            <a:endParaRP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7" name="Footer Placeholder 3"/>
          <p:cNvSpPr txBox="1"/>
          <p:nvPr/>
        </p:nvSpPr>
        <p:spPr>
          <a:xfrm>
            <a:off x="744727" y="9040141"/>
            <a:ext cx="4297681" cy="51929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rmAutofit/>
          </a:bodyPr>
          <a:lstStyle>
            <a:lvl1pPr defTabSz="914400">
              <a:spcBef>
                <a:spcPts val="600"/>
              </a:spcBef>
              <a:defRPr sz="1500">
                <a:solidFill>
                  <a:srgbClr val="FFFFFF"/>
                </a:solidFill>
              </a:defRPr>
            </a:lvl1pPr>
          </a:lstStyle>
          <a:p>
            <a:r>
              <a:t>Oslo National Academy of the Arts</a:t>
            </a:r>
          </a:p>
        </p:txBody>
      </p:sp>
      <p:sp>
        <p:nvSpPr>
          <p:cNvPr id="778" name="Freeform: Shape 10"/>
          <p:cNvSpPr/>
          <p:nvPr/>
        </p:nvSpPr>
        <p:spPr>
          <a:xfrm>
            <a:off x="6307328" y="-3"/>
            <a:ext cx="6697472" cy="9753604"/>
          </a:xfrm>
          <a:custGeom>
            <a:avLst/>
            <a:gdLst/>
            <a:ahLst/>
            <a:cxnLst>
              <a:cxn ang="0">
                <a:pos x="wd2" y="hd2"/>
              </a:cxn>
              <a:cxn ang="5400000">
                <a:pos x="wd2" y="hd2"/>
              </a:cxn>
              <a:cxn ang="10800000">
                <a:pos x="wd2" y="hd2"/>
              </a:cxn>
              <a:cxn ang="16200000">
                <a:pos x="wd2" y="hd2"/>
              </a:cxn>
            </a:cxnLst>
            <a:rect l="0" t="0" r="r" b="b"/>
            <a:pathLst>
              <a:path w="21600" h="21600" extrusionOk="0">
                <a:moveTo>
                  <a:pt x="157" y="0"/>
                </a:moveTo>
                <a:lnTo>
                  <a:pt x="21600" y="0"/>
                </a:lnTo>
                <a:lnTo>
                  <a:pt x="21600" y="21600"/>
                </a:lnTo>
                <a:lnTo>
                  <a:pt x="11326" y="21600"/>
                </a:lnTo>
                <a:lnTo>
                  <a:pt x="10945" y="21376"/>
                </a:lnTo>
                <a:cubicBezTo>
                  <a:pt x="4341" y="17292"/>
                  <a:pt x="0" y="10375"/>
                  <a:pt x="0" y="2530"/>
                </a:cubicBezTo>
                <a:cubicBezTo>
                  <a:pt x="0" y="1745"/>
                  <a:pt x="43" y="970"/>
                  <a:pt x="128" y="206"/>
                </a:cubicBezTo>
                <a:close/>
              </a:path>
            </a:pathLst>
          </a:custGeom>
          <a:solidFill>
            <a:srgbClr val="262626">
              <a:alpha val="70000"/>
            </a:srgbClr>
          </a:solidFill>
          <a:ln w="12700">
            <a:miter lim="400000"/>
          </a:ln>
        </p:spPr>
        <p:txBody>
          <a:bodyPr lIns="45719" rIns="45719" anchor="ctr"/>
          <a:lstStyle/>
          <a:p>
            <a:pPr algn="ctr" defTabSz="914400">
              <a:defRPr sz="1800">
                <a:solidFill>
                  <a:srgbClr val="FFFFFF"/>
                </a:solidFill>
                <a:latin typeface="+mj-lt"/>
                <a:ea typeface="+mj-ea"/>
                <a:cs typeface="+mj-cs"/>
                <a:sym typeface="Calibri"/>
              </a:defRPr>
            </a:pPr>
            <a:endParaRPr/>
          </a:p>
        </p:txBody>
      </p:sp>
      <p:sp>
        <p:nvSpPr>
          <p:cNvPr id="779" name="Title 4"/>
          <p:cNvSpPr txBox="1">
            <a:spLocks noGrp="1"/>
          </p:cNvSpPr>
          <p:nvPr>
            <p:ph type="title"/>
          </p:nvPr>
        </p:nvSpPr>
        <p:spPr>
          <a:xfrm>
            <a:off x="699007" y="519288"/>
            <a:ext cx="9613924" cy="2308712"/>
          </a:xfrm>
          <a:prstGeom prst="rect">
            <a:avLst/>
          </a:prstGeom>
        </p:spPr>
        <p:txBody>
          <a:bodyPr lIns="45719" tIns="45719" rIns="45719" bIns="45719" anchor="b"/>
          <a:lstStyle>
            <a:lvl1pPr defTabSz="914400">
              <a:lnSpc>
                <a:spcPct val="90000"/>
              </a:lnSpc>
              <a:defRPr sz="5000"/>
            </a:lvl1pPr>
          </a:lstStyle>
          <a:p>
            <a:r>
              <a:t>What is Artistic Research?</a:t>
            </a:r>
          </a:p>
        </p:txBody>
      </p:sp>
      <p:sp>
        <p:nvSpPr>
          <p:cNvPr id="780" name="Straight Arrow Connector 12"/>
          <p:cNvSpPr/>
          <p:nvPr/>
        </p:nvSpPr>
        <p:spPr>
          <a:xfrm>
            <a:off x="814570" y="3294548"/>
            <a:ext cx="8778242" cy="1"/>
          </a:xfrm>
          <a:prstGeom prst="line">
            <a:avLst/>
          </a:prstGeom>
          <a:ln w="19050" cap="sq">
            <a:solidFill>
              <a:srgbClr val="FFFFFF"/>
            </a:solidFill>
          </a:ln>
        </p:spPr>
        <p:txBody>
          <a:bodyPr lIns="45719" rIns="45719"/>
          <a:lstStyle/>
          <a:p>
            <a:endParaRPr/>
          </a:p>
        </p:txBody>
      </p:sp>
      <p:sp>
        <p:nvSpPr>
          <p:cNvPr id="781" name="Content Placeholder 5"/>
          <p:cNvSpPr txBox="1">
            <a:spLocks noGrp="1"/>
          </p:cNvSpPr>
          <p:nvPr>
            <p:ph type="body" sz="half" idx="1"/>
          </p:nvPr>
        </p:nvSpPr>
        <p:spPr>
          <a:xfrm>
            <a:off x="699007" y="3761092"/>
            <a:ext cx="9613924" cy="4732090"/>
          </a:xfrm>
          <a:prstGeom prst="rect">
            <a:avLst/>
          </a:prstGeom>
        </p:spPr>
        <p:txBody>
          <a:bodyPr lIns="45719" tIns="45719" rIns="45719" bIns="45719"/>
          <a:lstStyle/>
          <a:p>
            <a:pPr defTabSz="914400">
              <a:lnSpc>
                <a:spcPct val="90000"/>
              </a:lnSpc>
              <a:spcBef>
                <a:spcPts val="600"/>
              </a:spcBef>
              <a:buSzTx/>
              <a:buNone/>
              <a:defRPr sz="2100">
                <a:solidFill>
                  <a:srgbClr val="FFFFFF"/>
                </a:solidFill>
              </a:defRPr>
            </a:pPr>
            <a:r>
              <a:t>Kunstutøvelsen skal stå i sentrum for doktorgradsarbeidet. Samtidig skal kunstutøvelsen følges av en eksplisitt refleksjon som ved presentasjon av prosjektet gjør det mulig for andre å ta del i den arbeidsmåten og innsikten som det kunstneriske utviklingsarbeidet genererer.</a:t>
            </a:r>
          </a:p>
          <a:p>
            <a:pPr algn="r" defTabSz="914400">
              <a:lnSpc>
                <a:spcPct val="90000"/>
              </a:lnSpc>
              <a:spcBef>
                <a:spcPts val="600"/>
              </a:spcBef>
              <a:buSzTx/>
              <a:buNone/>
              <a:defRPr sz="2100">
                <a:solidFill>
                  <a:srgbClr val="FFFFFF"/>
                </a:solidFill>
              </a:defRPr>
            </a:pPr>
            <a:r>
              <a:t>Kunnskapsdepartementet, januar 2018</a:t>
            </a:r>
          </a:p>
          <a:p>
            <a:pPr defTabSz="914400">
              <a:lnSpc>
                <a:spcPct val="90000"/>
              </a:lnSpc>
              <a:spcBef>
                <a:spcPts val="600"/>
              </a:spcBef>
              <a:buSzTx/>
              <a:buNone/>
              <a:defRPr sz="2100">
                <a:solidFill>
                  <a:srgbClr val="FFFFFF"/>
                </a:solidFill>
              </a:defRPr>
            </a:pPr>
            <a:endParaRPr/>
          </a:p>
          <a:p>
            <a:pPr defTabSz="914400">
              <a:lnSpc>
                <a:spcPct val="90000"/>
              </a:lnSpc>
              <a:spcBef>
                <a:spcPts val="600"/>
              </a:spcBef>
              <a:buSzTx/>
              <a:buNone/>
              <a:defRPr sz="2100">
                <a:solidFill>
                  <a:srgbClr val="FFFFFF"/>
                </a:solidFill>
              </a:defRPr>
            </a:pPr>
            <a:endParaRPr/>
          </a:p>
          <a:p>
            <a:pPr defTabSz="914400">
              <a:lnSpc>
                <a:spcPct val="90000"/>
              </a:lnSpc>
              <a:spcBef>
                <a:spcPts val="600"/>
              </a:spcBef>
              <a:buSzTx/>
              <a:buNone/>
              <a:defRPr sz="2100">
                <a:solidFill>
                  <a:srgbClr val="FFFFFF"/>
                </a:solidFill>
              </a:defRPr>
            </a:pPr>
            <a:endParaRPr/>
          </a:p>
          <a:p>
            <a:pPr defTabSz="914400">
              <a:lnSpc>
                <a:spcPct val="90000"/>
              </a:lnSpc>
              <a:spcBef>
                <a:spcPts val="600"/>
              </a:spcBef>
              <a:buSzTx/>
              <a:buNone/>
              <a:defRPr sz="2100">
                <a:solidFill>
                  <a:srgbClr val="FFFFFF"/>
                </a:solidFill>
              </a:defRPr>
            </a:pPr>
            <a:r>
              <a:t>Artistic practice will be at the core of the doctoral degree. At the same time, the artistic practice is to be accompanied by an explicit reflection that, when presenting the project, enables others to take part in methods and insights generated by the artistic research.</a:t>
            </a:r>
          </a:p>
          <a:p>
            <a:pPr algn="r" defTabSz="914400">
              <a:lnSpc>
                <a:spcPct val="90000"/>
              </a:lnSpc>
              <a:spcBef>
                <a:spcPts val="600"/>
              </a:spcBef>
              <a:buSzTx/>
              <a:buNone/>
              <a:defRPr sz="2100">
                <a:solidFill>
                  <a:srgbClr val="FFFFFF"/>
                </a:solidFill>
              </a:defRPr>
            </a:pPr>
            <a:r>
              <a:t>Ministry of Research and Education, January 2018</a:t>
            </a:r>
          </a:p>
        </p:txBody>
      </p:sp>
      <p:sp>
        <p:nvSpPr>
          <p:cNvPr id="782" name="Slide Number Placeholder 2"/>
          <p:cNvSpPr txBox="1">
            <a:spLocks noGrp="1"/>
          </p:cNvSpPr>
          <p:nvPr>
            <p:ph type="sldNum" sz="quarter" idx="2"/>
          </p:nvPr>
        </p:nvSpPr>
        <p:spPr>
          <a:xfrm>
            <a:off x="11880886" y="9152823"/>
            <a:ext cx="275875" cy="276540"/>
          </a:xfrm>
          <a:prstGeom prst="rect">
            <a:avLst/>
          </a:prstGeom>
          <a:solidFill>
            <a:srgbClr val="595959"/>
          </a:solidFill>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anchor="ctr">
            <a:normAutofit lnSpcReduction="10000"/>
          </a:bodyPr>
          <a:lstStyle>
            <a:lvl1pPr algn="ctr" defTabSz="914400">
              <a:spcBef>
                <a:spcPts val="600"/>
              </a:spcBef>
              <a:defRPr sz="1300"/>
            </a:lvl1pPr>
          </a:lstStyle>
          <a:p>
            <a:fld id="{86CB4B4D-7CA3-9044-876B-883B54F8677D}" type="slidenum">
              <a:t>5</a:t>
            </a:fld>
            <a:endParaRPr/>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86" name="Footer Placeholder 3"/>
          <p:cNvSpPr txBox="1"/>
          <p:nvPr/>
        </p:nvSpPr>
        <p:spPr>
          <a:xfrm>
            <a:off x="744727" y="9040141"/>
            <a:ext cx="4297681" cy="51929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rmAutofit/>
          </a:bodyPr>
          <a:lstStyle>
            <a:lvl1pPr defTabSz="914400">
              <a:spcBef>
                <a:spcPts val="600"/>
              </a:spcBef>
              <a:defRPr sz="1500">
                <a:solidFill>
                  <a:srgbClr val="FFFFFF"/>
                </a:solidFill>
              </a:defRPr>
            </a:lvl1pPr>
          </a:lstStyle>
          <a:p>
            <a:r>
              <a:t>Oslo National Academy of the Arts</a:t>
            </a:r>
          </a:p>
        </p:txBody>
      </p:sp>
      <p:sp>
        <p:nvSpPr>
          <p:cNvPr id="787" name="Straight Arrow Connector 12"/>
          <p:cNvSpPr/>
          <p:nvPr/>
        </p:nvSpPr>
        <p:spPr>
          <a:xfrm>
            <a:off x="814570" y="3294548"/>
            <a:ext cx="8778242" cy="1"/>
          </a:xfrm>
          <a:prstGeom prst="line">
            <a:avLst/>
          </a:prstGeom>
          <a:ln w="19050" cap="sq">
            <a:solidFill>
              <a:srgbClr val="FFFFFF"/>
            </a:solidFill>
          </a:ln>
        </p:spPr>
        <p:txBody>
          <a:bodyPr lIns="45719" rIns="45719"/>
          <a:lstStyle/>
          <a:p>
            <a:endParaRPr/>
          </a:p>
        </p:txBody>
      </p:sp>
      <p:sp>
        <p:nvSpPr>
          <p:cNvPr id="788" name="Slide Number Placeholder 2"/>
          <p:cNvSpPr txBox="1">
            <a:spLocks noGrp="1"/>
          </p:cNvSpPr>
          <p:nvPr>
            <p:ph type="sldNum" sz="quarter" idx="2"/>
          </p:nvPr>
        </p:nvSpPr>
        <p:spPr>
          <a:xfrm>
            <a:off x="11880886" y="9152823"/>
            <a:ext cx="275875" cy="276540"/>
          </a:xfrm>
          <a:prstGeom prst="rect">
            <a:avLst/>
          </a:prstGeom>
          <a:solidFill>
            <a:srgbClr val="595959"/>
          </a:solidFill>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anchor="ctr">
            <a:normAutofit lnSpcReduction="10000"/>
          </a:bodyPr>
          <a:lstStyle>
            <a:lvl1pPr algn="ctr" defTabSz="914400">
              <a:spcBef>
                <a:spcPts val="600"/>
              </a:spcBef>
              <a:defRPr sz="1300"/>
            </a:lvl1pPr>
          </a:lstStyle>
          <a:p>
            <a:fld id="{86CB4B4D-7CA3-9044-876B-883B54F8677D}" type="slidenum">
              <a:t>6</a:t>
            </a:fld>
            <a:endParaRPr/>
          </a:p>
        </p:txBody>
      </p:sp>
      <p:sp>
        <p:nvSpPr>
          <p:cNvPr id="789" name="Title 1"/>
          <p:cNvSpPr txBox="1"/>
          <p:nvPr/>
        </p:nvSpPr>
        <p:spPr>
          <a:xfrm>
            <a:off x="814571" y="1966277"/>
            <a:ext cx="9508808" cy="11852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rmAutofit/>
          </a:bodyPr>
          <a:lstStyle>
            <a:lvl1pPr>
              <a:lnSpc>
                <a:spcPts val="3400"/>
              </a:lnSpc>
              <a:defRPr sz="6000" b="1" strike="sngStrike"/>
            </a:lvl1pPr>
          </a:lstStyle>
          <a:p>
            <a:r>
              <a:t>Not a work grant</a:t>
            </a:r>
          </a:p>
        </p:txBody>
      </p:sp>
      <p:sp>
        <p:nvSpPr>
          <p:cNvPr id="790" name="Title 1"/>
          <p:cNvSpPr txBox="1"/>
          <p:nvPr/>
        </p:nvSpPr>
        <p:spPr>
          <a:xfrm>
            <a:off x="814570" y="4226280"/>
            <a:ext cx="11808601" cy="349141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a:lnSpc>
                <a:spcPts val="6900"/>
              </a:lnSpc>
              <a:defRPr sz="6000" b="1"/>
            </a:pPr>
            <a:r>
              <a:t>An opportunity for</a:t>
            </a:r>
            <a:br/>
            <a:r>
              <a:rPr>
                <a:solidFill>
                  <a:schemeClr val="accent6">
                    <a:satOff val="-58620"/>
                    <a:lumOff val="19117"/>
                  </a:schemeClr>
                </a:solidFill>
              </a:rPr>
              <a:t>in-depth research through artistic practice</a:t>
            </a:r>
            <a:r>
              <a:t> over a prolonged period of time</a:t>
            </a:r>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4" name="Footer Placeholder 2"/>
          <p:cNvSpPr txBox="1"/>
          <p:nvPr/>
        </p:nvSpPr>
        <p:spPr>
          <a:xfrm>
            <a:off x="483643" y="9135591"/>
            <a:ext cx="5129009" cy="38946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rmAutofit/>
          </a:bodyPr>
          <a:lstStyle>
            <a:lvl1pPr defTabSz="914400">
              <a:spcBef>
                <a:spcPts val="600"/>
              </a:spcBef>
              <a:defRPr sz="1300">
                <a:solidFill>
                  <a:srgbClr val="404040"/>
                </a:solidFill>
              </a:defRPr>
            </a:lvl1pPr>
          </a:lstStyle>
          <a:p>
            <a:r>
              <a:t>Oslo National Academy of the Arts</a:t>
            </a:r>
          </a:p>
        </p:txBody>
      </p:sp>
      <p:sp>
        <p:nvSpPr>
          <p:cNvPr id="795" name="Title 1"/>
          <p:cNvSpPr txBox="1">
            <a:spLocks noGrp="1"/>
          </p:cNvSpPr>
          <p:nvPr>
            <p:ph type="title"/>
          </p:nvPr>
        </p:nvSpPr>
        <p:spPr>
          <a:xfrm>
            <a:off x="1104383" y="1629727"/>
            <a:ext cx="7972450" cy="1413934"/>
          </a:xfrm>
          <a:prstGeom prst="rect">
            <a:avLst/>
          </a:prstGeom>
        </p:spPr>
        <p:txBody>
          <a:bodyPr lIns="45719" tIns="45719" rIns="45719" bIns="45719" anchor="ctr"/>
          <a:lstStyle>
            <a:lvl1pPr defTabSz="914400">
              <a:lnSpc>
                <a:spcPct val="90000"/>
              </a:lnSpc>
              <a:defRPr sz="4500">
                <a:solidFill>
                  <a:srgbClr val="000000"/>
                </a:solidFill>
              </a:defRPr>
            </a:lvl1pPr>
          </a:lstStyle>
          <a:p>
            <a:r>
              <a:t>Key documents</a:t>
            </a:r>
          </a:p>
        </p:txBody>
      </p:sp>
      <p:sp>
        <p:nvSpPr>
          <p:cNvPr id="796" name="Content Placeholder 4"/>
          <p:cNvSpPr txBox="1">
            <a:spLocks noGrp="1"/>
          </p:cNvSpPr>
          <p:nvPr>
            <p:ph type="body" sz="half" idx="1"/>
          </p:nvPr>
        </p:nvSpPr>
        <p:spPr>
          <a:xfrm>
            <a:off x="1173070" y="2182950"/>
            <a:ext cx="8702455" cy="5387700"/>
          </a:xfrm>
          <a:prstGeom prst="rect">
            <a:avLst/>
          </a:prstGeom>
        </p:spPr>
        <p:txBody>
          <a:bodyPr lIns="45719" tIns="45719" rIns="45719" bIns="45719" anchor="ctr"/>
          <a:lstStyle/>
          <a:p>
            <a:pPr defTabSz="914400">
              <a:lnSpc>
                <a:spcPct val="90000"/>
              </a:lnSpc>
              <a:spcBef>
                <a:spcPts val="600"/>
              </a:spcBef>
              <a:buSzTx/>
              <a:buNone/>
              <a:defRPr sz="2600">
                <a:solidFill>
                  <a:srgbClr val="000000"/>
                </a:solidFill>
              </a:defRPr>
            </a:pPr>
            <a:r>
              <a:t>Regulations Pertaining to the PhD in Artistic Research at Oslo National Academy of the Arts</a:t>
            </a:r>
          </a:p>
          <a:p>
            <a:pPr defTabSz="914400">
              <a:lnSpc>
                <a:spcPct val="90000"/>
              </a:lnSpc>
              <a:spcBef>
                <a:spcPts val="600"/>
              </a:spcBef>
              <a:buSzTx/>
              <a:buNone/>
              <a:defRPr sz="2600">
                <a:solidFill>
                  <a:srgbClr val="000000"/>
                </a:solidFill>
              </a:defRPr>
            </a:pPr>
            <a:endParaRPr/>
          </a:p>
          <a:p>
            <a:pPr defTabSz="914400">
              <a:lnSpc>
                <a:spcPct val="90000"/>
              </a:lnSpc>
              <a:spcBef>
                <a:spcPts val="600"/>
              </a:spcBef>
              <a:buSzTx/>
              <a:buNone/>
              <a:defRPr sz="2600">
                <a:solidFill>
                  <a:srgbClr val="000000"/>
                </a:solidFill>
              </a:defRPr>
            </a:pPr>
            <a:endParaRPr/>
          </a:p>
          <a:p>
            <a:pPr defTabSz="914400">
              <a:lnSpc>
                <a:spcPct val="90000"/>
              </a:lnSpc>
              <a:spcBef>
                <a:spcPts val="600"/>
              </a:spcBef>
              <a:buSzTx/>
              <a:buNone/>
              <a:defRPr sz="2600">
                <a:solidFill>
                  <a:srgbClr val="000000"/>
                </a:solidFill>
              </a:defRPr>
            </a:pPr>
            <a:r>
              <a:t>Study plan for PhD in artistic research</a:t>
            </a:r>
          </a:p>
          <a:p>
            <a:pPr defTabSz="914400">
              <a:lnSpc>
                <a:spcPct val="90000"/>
              </a:lnSpc>
              <a:spcBef>
                <a:spcPts val="600"/>
              </a:spcBef>
              <a:buSzTx/>
              <a:buNone/>
              <a:defRPr sz="2600">
                <a:solidFill>
                  <a:srgbClr val="000000"/>
                </a:solidFill>
              </a:defRPr>
            </a:pPr>
            <a:endParaRPr/>
          </a:p>
          <a:p>
            <a:pPr defTabSz="914400">
              <a:lnSpc>
                <a:spcPct val="90000"/>
              </a:lnSpc>
              <a:spcBef>
                <a:spcPts val="600"/>
              </a:spcBef>
              <a:buSzTx/>
              <a:buNone/>
              <a:defRPr sz="2600">
                <a:solidFill>
                  <a:srgbClr val="000000"/>
                </a:solidFill>
              </a:defRPr>
            </a:pPr>
            <a:r>
              <a:rPr u="sng">
                <a:solidFill>
                  <a:srgbClr val="0000FF"/>
                </a:solidFill>
                <a:uFill>
                  <a:solidFill>
                    <a:srgbClr val="0000FF"/>
                  </a:solidFill>
                </a:uFill>
                <a:hlinkClick r:id="rId2"/>
              </a:rPr>
              <a:t>https://khio.no/intranett/for-ansatte/doktorgradsprogrammet#regelverk</a:t>
            </a:r>
            <a:r>
              <a:t> </a:t>
            </a:r>
          </a:p>
        </p:txBody>
      </p:sp>
      <p:sp>
        <p:nvSpPr>
          <p:cNvPr id="797" name="Rectangle 11"/>
          <p:cNvSpPr/>
          <p:nvPr/>
        </p:nvSpPr>
        <p:spPr>
          <a:xfrm>
            <a:off x="10224974" y="0"/>
            <a:ext cx="2779827" cy="9753600"/>
          </a:xfrm>
          <a:prstGeom prst="rect">
            <a:avLst/>
          </a:prstGeom>
          <a:solidFill>
            <a:schemeClr val="accent1"/>
          </a:solidFill>
          <a:ln w="12700">
            <a:miter lim="400000"/>
          </a:ln>
        </p:spPr>
        <p:txBody>
          <a:bodyPr lIns="45719" rIns="45719" anchor="ctr"/>
          <a:lstStyle/>
          <a:p>
            <a:pPr algn="ctr">
              <a:defRPr sz="1300">
                <a:solidFill>
                  <a:srgbClr val="FFFFFF"/>
                </a:solidFill>
              </a:defRPr>
            </a:pPr>
            <a:endParaRPr/>
          </a:p>
        </p:txBody>
      </p:sp>
      <p:sp>
        <p:nvSpPr>
          <p:cNvPr id="798" name="Slide Number Placeholder 3"/>
          <p:cNvSpPr txBox="1">
            <a:spLocks noGrp="1"/>
          </p:cNvSpPr>
          <p:nvPr>
            <p:ph type="sldNum" sz="quarter" idx="2"/>
          </p:nvPr>
        </p:nvSpPr>
        <p:spPr>
          <a:xfrm>
            <a:off x="11658762" y="9181100"/>
            <a:ext cx="195962" cy="27654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tIns="45719" rIns="45719" bIns="45719" anchor="ctr">
            <a:normAutofit lnSpcReduction="10000"/>
          </a:bodyPr>
          <a:lstStyle>
            <a:lvl1pPr defTabSz="914400">
              <a:spcBef>
                <a:spcPts val="600"/>
              </a:spcBef>
              <a:defRPr sz="1300">
                <a:solidFill>
                  <a:srgbClr val="FFFFFF"/>
                </a:solidFill>
              </a:defRPr>
            </a:lvl1pPr>
          </a:lstStyle>
          <a:p>
            <a:fld id="{86CB4B4D-7CA3-9044-876B-883B54F8677D}" type="slidenum">
              <a:t>7</a:t>
            </a:fld>
            <a:endParaRPr/>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0" name="Footer Placeholder 3"/>
          <p:cNvSpPr txBox="1"/>
          <p:nvPr/>
        </p:nvSpPr>
        <p:spPr>
          <a:xfrm>
            <a:off x="4353560" y="9040141"/>
            <a:ext cx="4297681" cy="51929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rmAutofit/>
          </a:bodyPr>
          <a:lstStyle>
            <a:lvl1pPr algn="ctr" defTabSz="914400">
              <a:spcBef>
                <a:spcPts val="600"/>
              </a:spcBef>
              <a:defRPr sz="1200">
                <a:solidFill>
                  <a:srgbClr val="888888"/>
                </a:solidFill>
              </a:defRPr>
            </a:lvl1pPr>
          </a:lstStyle>
          <a:p>
            <a:r>
              <a:t>Oslo National Academy of the Arts</a:t>
            </a:r>
          </a:p>
        </p:txBody>
      </p:sp>
      <p:sp>
        <p:nvSpPr>
          <p:cNvPr id="801" name="Title 1"/>
          <p:cNvSpPr txBox="1">
            <a:spLocks noGrp="1"/>
          </p:cNvSpPr>
          <p:nvPr>
            <p:ph type="title"/>
          </p:nvPr>
        </p:nvSpPr>
        <p:spPr>
          <a:xfrm>
            <a:off x="1167910" y="1523335"/>
            <a:ext cx="11216642" cy="1885247"/>
          </a:xfrm>
          <a:prstGeom prst="rect">
            <a:avLst/>
          </a:prstGeom>
        </p:spPr>
        <p:txBody>
          <a:bodyPr lIns="45719" tIns="45719" rIns="45719" bIns="45719" anchor="ctr"/>
          <a:lstStyle>
            <a:lvl1pPr defTabSz="914400">
              <a:lnSpc>
                <a:spcPct val="90000"/>
              </a:lnSpc>
              <a:defRPr sz="4500">
                <a:solidFill>
                  <a:srgbClr val="000000"/>
                </a:solidFill>
              </a:defRPr>
            </a:lvl1pPr>
          </a:lstStyle>
          <a:p>
            <a:r>
              <a:t>Study Plan</a:t>
            </a:r>
          </a:p>
        </p:txBody>
      </p:sp>
      <p:sp>
        <p:nvSpPr>
          <p:cNvPr id="802" name="Slide Number Placeholder 2"/>
          <p:cNvSpPr txBox="1">
            <a:spLocks noGrp="1"/>
          </p:cNvSpPr>
          <p:nvPr>
            <p:ph type="sldNum" sz="quarter" idx="2"/>
          </p:nvPr>
        </p:nvSpPr>
        <p:spPr>
          <a:xfrm>
            <a:off x="11921822" y="9167659"/>
            <a:ext cx="188899" cy="264255"/>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tIns="45719" rIns="45719" bIns="45719" anchor="ctr">
            <a:normAutofit lnSpcReduction="10000"/>
          </a:bodyPr>
          <a:lstStyle>
            <a:lvl1pPr defTabSz="914400">
              <a:spcBef>
                <a:spcPts val="600"/>
              </a:spcBef>
              <a:defRPr sz="1200">
                <a:solidFill>
                  <a:srgbClr val="888888"/>
                </a:solidFill>
              </a:defRPr>
            </a:lvl1pPr>
          </a:lstStyle>
          <a:p>
            <a:fld id="{86CB4B4D-7CA3-9044-876B-883B54F8677D}" type="slidenum">
              <a:t>8</a:t>
            </a:fld>
            <a:endParaRPr/>
          </a:p>
        </p:txBody>
      </p:sp>
      <p:graphicFrame>
        <p:nvGraphicFramePr>
          <p:cNvPr id="803" name="Table 4"/>
          <p:cNvGraphicFramePr/>
          <p:nvPr>
            <p:extLst>
              <p:ext uri="{D42A27DB-BD31-4B8C-83A1-F6EECF244321}">
                <p14:modId xmlns:p14="http://schemas.microsoft.com/office/powerpoint/2010/main" val="940255594"/>
              </p:ext>
            </p:extLst>
          </p:nvPr>
        </p:nvGraphicFramePr>
        <p:xfrm>
          <a:off x="758368" y="4100729"/>
          <a:ext cx="11216640" cy="3498636"/>
        </p:xfrm>
        <a:graphic>
          <a:graphicData uri="http://schemas.openxmlformats.org/drawingml/2006/table">
            <a:tbl>
              <a:tblPr>
                <a:tableStyleId>{4C3C2611-4C71-4FC5-86AE-919BDF0F9419}</a:tableStyleId>
              </a:tblPr>
              <a:tblGrid>
                <a:gridCol w="8599424">
                  <a:extLst>
                    <a:ext uri="{9D8B030D-6E8A-4147-A177-3AD203B41FA5}">
                      <a16:colId xmlns:a16="http://schemas.microsoft.com/office/drawing/2014/main" val="20000"/>
                    </a:ext>
                  </a:extLst>
                </a:gridCol>
                <a:gridCol w="2617216">
                  <a:extLst>
                    <a:ext uri="{9D8B030D-6E8A-4147-A177-3AD203B41FA5}">
                      <a16:colId xmlns:a16="http://schemas.microsoft.com/office/drawing/2014/main" val="20001"/>
                    </a:ext>
                  </a:extLst>
                </a:gridCol>
              </a:tblGrid>
              <a:tr h="1060001">
                <a:tc>
                  <a:txBody>
                    <a:bodyPr/>
                    <a:lstStyle/>
                    <a:p>
                      <a:pPr algn="l">
                        <a:defRPr sz="1800"/>
                      </a:pPr>
                      <a:r>
                        <a:rPr sz="3000" dirty="0"/>
                        <a:t>   Joint Professional Training Component    </a:t>
                      </a:r>
                      <a:r>
                        <a:rPr lang="nb-NO" sz="3000" dirty="0"/>
                        <a:t> </a:t>
                      </a:r>
                      <a:r>
                        <a:rPr sz="3000" dirty="0"/>
                        <a:t>Norwegian Artistic Research School</a:t>
                      </a:r>
                    </a:p>
                  </a:txBody>
                  <a:tcPr marL="232117" marR="232117" marT="232117" marB="232117" anchor="ctr" horzOverflow="overflow">
                    <a:lnL w="12700">
                      <a:miter lim="400000"/>
                    </a:lnL>
                    <a:lnR w="12700">
                      <a:miter lim="400000"/>
                    </a:lnR>
                    <a:lnT w="12700">
                      <a:miter lim="400000"/>
                    </a:lnT>
                    <a:lnB w="12700">
                      <a:miter lim="400000"/>
                    </a:lnB>
                    <a:noFill/>
                  </a:tcPr>
                </a:tc>
                <a:tc>
                  <a:txBody>
                    <a:bodyPr/>
                    <a:lstStyle/>
                    <a:p>
                      <a:pPr algn="l">
                        <a:defRPr sz="1800"/>
                      </a:pPr>
                      <a:r>
                        <a:rPr sz="3000"/>
                        <a:t>  20 ECTS</a:t>
                      </a:r>
                    </a:p>
                  </a:txBody>
                  <a:tcPr marL="232117" marR="232117" marT="232117" marB="232117" anchor="ctr" horzOverflow="overflow">
                    <a:lnL w="12700">
                      <a:miter lim="400000"/>
                    </a:lnL>
                    <a:lnR w="12700">
                      <a:miter lim="400000"/>
                    </a:lnR>
                    <a:lnT w="12700">
                      <a:miter lim="400000"/>
                    </a:lnT>
                    <a:lnB w="12700">
                      <a:miter lim="400000"/>
                    </a:lnB>
                    <a:noFill/>
                  </a:tcPr>
                </a:tc>
                <a:extLst>
                  <a:ext uri="{0D108BD9-81ED-4DB2-BD59-A6C34878D82A}">
                    <a16:rowId xmlns:a16="http://schemas.microsoft.com/office/drawing/2014/main" val="10000"/>
                  </a:ext>
                </a:extLst>
              </a:tr>
              <a:tr h="1060001">
                <a:tc>
                  <a:txBody>
                    <a:bodyPr/>
                    <a:lstStyle/>
                    <a:p>
                      <a:pPr algn="l">
                        <a:defRPr sz="1800"/>
                      </a:pPr>
                      <a:r>
                        <a:rPr sz="3000"/>
                        <a:t>   Individual Professional Training Component</a:t>
                      </a:r>
                    </a:p>
                  </a:txBody>
                  <a:tcPr marL="232117" marR="232117" marT="232117" marB="232117" anchor="ctr" horzOverflow="overflow">
                    <a:lnL w="12700">
                      <a:miter lim="400000"/>
                    </a:lnL>
                    <a:lnR w="12700">
                      <a:miter lim="400000"/>
                    </a:lnR>
                    <a:lnT w="12700">
                      <a:miter lim="400000"/>
                    </a:lnT>
                    <a:lnB w="12700">
                      <a:miter lim="400000"/>
                    </a:lnB>
                    <a:noFill/>
                  </a:tcPr>
                </a:tc>
                <a:tc>
                  <a:txBody>
                    <a:bodyPr/>
                    <a:lstStyle/>
                    <a:p>
                      <a:pPr algn="l">
                        <a:defRPr sz="1800"/>
                      </a:pPr>
                      <a:r>
                        <a:rPr sz="3000"/>
                        <a:t>  10 ECTS</a:t>
                      </a:r>
                    </a:p>
                  </a:txBody>
                  <a:tcPr marL="232117" marR="232117" marT="232117" marB="232117" anchor="ctr" horzOverflow="overflow">
                    <a:lnL w="12700">
                      <a:miter lim="400000"/>
                    </a:lnL>
                    <a:lnR w="12700">
                      <a:miter lim="400000"/>
                    </a:lnR>
                    <a:lnT w="12700">
                      <a:miter lim="400000"/>
                    </a:lnT>
                    <a:lnB w="12700">
                      <a:miter lim="400000"/>
                    </a:lnB>
                    <a:noFill/>
                  </a:tcPr>
                </a:tc>
                <a:extLst>
                  <a:ext uri="{0D108BD9-81ED-4DB2-BD59-A6C34878D82A}">
                    <a16:rowId xmlns:a16="http://schemas.microsoft.com/office/drawing/2014/main" val="10001"/>
                  </a:ext>
                </a:extLst>
              </a:tr>
              <a:tr h="1060001">
                <a:tc>
                  <a:txBody>
                    <a:bodyPr/>
                    <a:lstStyle/>
                    <a:p>
                      <a:pPr algn="l">
                        <a:defRPr sz="1800"/>
                      </a:pPr>
                      <a:r>
                        <a:rPr sz="3000"/>
                        <a:t>   The Artistic PhD Project</a:t>
                      </a:r>
                    </a:p>
                  </a:txBody>
                  <a:tcPr marL="232117" marR="232117" marT="232117" marB="232117" anchor="ctr" horzOverflow="overflow">
                    <a:lnL w="12700">
                      <a:miter lim="400000"/>
                    </a:lnL>
                    <a:lnR w="12700">
                      <a:miter lim="400000"/>
                    </a:lnR>
                    <a:lnT w="12700">
                      <a:miter lim="400000"/>
                    </a:lnT>
                    <a:lnB w="12700">
                      <a:miter lim="400000"/>
                    </a:lnB>
                    <a:noFill/>
                  </a:tcPr>
                </a:tc>
                <a:tc>
                  <a:txBody>
                    <a:bodyPr/>
                    <a:lstStyle/>
                    <a:p>
                      <a:pPr algn="l">
                        <a:defRPr sz="1800"/>
                      </a:pPr>
                      <a:r>
                        <a:rPr sz="3000" dirty="0"/>
                        <a:t>150 ECTS</a:t>
                      </a:r>
                    </a:p>
                  </a:txBody>
                  <a:tcPr marL="232117" marR="232117" marT="232117" marB="232117" anchor="ctr" horzOverflow="overflow">
                    <a:lnL w="12700">
                      <a:miter lim="400000"/>
                    </a:lnL>
                    <a:lnR w="12700">
                      <a:miter lim="400000"/>
                    </a:lnR>
                    <a:lnT w="12700">
                      <a:miter lim="400000"/>
                    </a:lnT>
                    <a:lnB w="12700">
                      <a:miter lim="400000"/>
                    </a:lnB>
                    <a:noFill/>
                  </a:tcPr>
                </a:tc>
                <a:extLst>
                  <a:ext uri="{0D108BD9-81ED-4DB2-BD59-A6C34878D82A}">
                    <a16:rowId xmlns:a16="http://schemas.microsoft.com/office/drawing/2014/main" val="10002"/>
                  </a:ext>
                </a:extLst>
              </a:tr>
            </a:tbl>
          </a:graphicData>
        </a:graphic>
      </p:graphicFrame>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5" name="Footer Placeholder 3"/>
          <p:cNvSpPr txBox="1"/>
          <p:nvPr/>
        </p:nvSpPr>
        <p:spPr>
          <a:xfrm>
            <a:off x="905090" y="8851486"/>
            <a:ext cx="6932295" cy="44667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lvl1pPr defTabSz="914400">
              <a:spcBef>
                <a:spcPts val="600"/>
              </a:spcBef>
              <a:defRPr sz="1400">
                <a:solidFill>
                  <a:srgbClr val="898989"/>
                </a:solidFill>
                <a:latin typeface="+mj-lt"/>
                <a:ea typeface="+mj-ea"/>
                <a:cs typeface="+mj-cs"/>
                <a:sym typeface="Calibri"/>
              </a:defRPr>
            </a:lvl1pPr>
          </a:lstStyle>
          <a:p>
            <a:r>
              <a:t>Oslo National Academy of the Arts</a:t>
            </a:r>
          </a:p>
        </p:txBody>
      </p:sp>
      <p:pic>
        <p:nvPicPr>
          <p:cNvPr id="806" name="Picture 7" descr="Picture 7"/>
          <p:cNvPicPr>
            <a:picLocks noChangeAspect="1"/>
          </p:cNvPicPr>
          <p:nvPr/>
        </p:nvPicPr>
        <p:blipFill>
          <a:blip r:embed="rId2"/>
          <a:srcRect t="1850"/>
          <a:stretch>
            <a:fillRect/>
          </a:stretch>
        </p:blipFill>
        <p:spPr>
          <a:xfrm>
            <a:off x="-2" y="10"/>
            <a:ext cx="13004803" cy="5797474"/>
          </a:xfrm>
          <a:prstGeom prst="rect">
            <a:avLst/>
          </a:prstGeom>
          <a:ln w="12700">
            <a:miter lim="400000"/>
          </a:ln>
        </p:spPr>
      </p:pic>
      <p:pic>
        <p:nvPicPr>
          <p:cNvPr id="807" name="Picture 32" descr="Picture 32"/>
          <p:cNvPicPr>
            <a:picLocks noChangeAspect="1"/>
          </p:cNvPicPr>
          <p:nvPr/>
        </p:nvPicPr>
        <p:blipFill>
          <a:blip r:embed="rId3"/>
          <a:stretch>
            <a:fillRect/>
          </a:stretch>
        </p:blipFill>
        <p:spPr>
          <a:xfrm>
            <a:off x="0" y="0"/>
            <a:ext cx="13004800" cy="9753600"/>
          </a:xfrm>
          <a:prstGeom prst="rect">
            <a:avLst/>
          </a:prstGeom>
          <a:ln w="12700">
            <a:miter lim="400000"/>
          </a:ln>
        </p:spPr>
      </p:pic>
      <p:sp>
        <p:nvSpPr>
          <p:cNvPr id="808" name="Oval 34"/>
          <p:cNvSpPr/>
          <p:nvPr/>
        </p:nvSpPr>
        <p:spPr>
          <a:xfrm>
            <a:off x="1553351" y="6241141"/>
            <a:ext cx="879029" cy="999803"/>
          </a:xfrm>
          <a:prstGeom prst="ellipse">
            <a:avLst/>
          </a:prstGeom>
          <a:solidFill>
            <a:srgbClr val="FFFFFF"/>
          </a:solidFill>
          <a:ln w="12700">
            <a:miter lim="400000"/>
          </a:ln>
        </p:spPr>
        <p:txBody>
          <a:bodyPr lIns="45719" rIns="45719" anchor="ctr"/>
          <a:lstStyle/>
          <a:p>
            <a:pPr algn="ctr">
              <a:defRPr>
                <a:solidFill>
                  <a:srgbClr val="FFFFFF"/>
                </a:solidFill>
              </a:defRPr>
            </a:pPr>
            <a:endParaRPr/>
          </a:p>
        </p:txBody>
      </p:sp>
      <p:sp>
        <p:nvSpPr>
          <p:cNvPr id="809" name="Title 4"/>
          <p:cNvSpPr txBox="1">
            <a:spLocks noGrp="1"/>
          </p:cNvSpPr>
          <p:nvPr>
            <p:ph type="title"/>
          </p:nvPr>
        </p:nvSpPr>
        <p:spPr>
          <a:xfrm>
            <a:off x="237703" y="6241141"/>
            <a:ext cx="4752530" cy="2378902"/>
          </a:xfrm>
          <a:prstGeom prst="rect">
            <a:avLst/>
          </a:prstGeom>
        </p:spPr>
        <p:txBody>
          <a:bodyPr lIns="45719" tIns="45719" rIns="45719" bIns="45719" anchor="ctr"/>
          <a:lstStyle>
            <a:lvl1pPr defTabSz="914400">
              <a:lnSpc>
                <a:spcPct val="90000"/>
              </a:lnSpc>
              <a:defRPr sz="5000">
                <a:solidFill>
                  <a:srgbClr val="000000"/>
                </a:solidFill>
              </a:defRPr>
            </a:lvl1pPr>
          </a:lstStyle>
          <a:p>
            <a:r>
              <a:t>Requirements for applicants</a:t>
            </a:r>
          </a:p>
        </p:txBody>
      </p:sp>
      <p:sp>
        <p:nvSpPr>
          <p:cNvPr id="810" name="Content Placeholder 5"/>
          <p:cNvSpPr txBox="1">
            <a:spLocks noGrp="1"/>
          </p:cNvSpPr>
          <p:nvPr>
            <p:ph type="body" sz="quarter" idx="1"/>
          </p:nvPr>
        </p:nvSpPr>
        <p:spPr>
          <a:xfrm>
            <a:off x="5527177" y="6380996"/>
            <a:ext cx="7056785" cy="2591122"/>
          </a:xfrm>
          <a:prstGeom prst="rect">
            <a:avLst/>
          </a:prstGeom>
        </p:spPr>
        <p:txBody>
          <a:bodyPr lIns="45719" tIns="45719" rIns="45719" bIns="45719" anchor="ctr"/>
          <a:lstStyle/>
          <a:p>
            <a:pPr defTabSz="914400">
              <a:lnSpc>
                <a:spcPct val="90000"/>
              </a:lnSpc>
              <a:spcBef>
                <a:spcPts val="600"/>
              </a:spcBef>
              <a:buSzTx/>
              <a:buNone/>
              <a:defRPr sz="2000">
                <a:solidFill>
                  <a:srgbClr val="000000"/>
                </a:solidFill>
              </a:defRPr>
            </a:pPr>
            <a:r>
              <a:t>Applicants have to document a certain extent of recognized artistic work/artistic research.</a:t>
            </a:r>
          </a:p>
          <a:p>
            <a:pPr defTabSz="914400">
              <a:lnSpc>
                <a:spcPct val="90000"/>
              </a:lnSpc>
              <a:spcBef>
                <a:spcPts val="600"/>
              </a:spcBef>
              <a:buSzTx/>
              <a:buNone/>
              <a:defRPr sz="2000">
                <a:solidFill>
                  <a:srgbClr val="000000"/>
                </a:solidFill>
              </a:defRPr>
            </a:pPr>
            <a:endParaRPr/>
          </a:p>
          <a:p>
            <a:pPr defTabSz="914400">
              <a:lnSpc>
                <a:spcPct val="90000"/>
              </a:lnSpc>
              <a:spcBef>
                <a:spcPts val="600"/>
              </a:spcBef>
              <a:buSzTx/>
              <a:buNone/>
              <a:defRPr sz="2000">
                <a:solidFill>
                  <a:srgbClr val="000000"/>
                </a:solidFill>
              </a:defRPr>
            </a:pPr>
            <a:r>
              <a:t>Applicants must normally have a master’s degree in performing or creative arts in the relevant art discipline, c.f. the descriptions in the second cycle of the Norwegian Qualifications Framework (diploma or documentation of similar level of competence).</a:t>
            </a:r>
          </a:p>
        </p:txBody>
      </p:sp>
      <p:sp>
        <p:nvSpPr>
          <p:cNvPr id="811" name="Slide Number Placeholder 2"/>
          <p:cNvSpPr txBox="1">
            <a:spLocks noGrp="1"/>
          </p:cNvSpPr>
          <p:nvPr>
            <p:ph type="sldNum" sz="quarter" idx="2"/>
          </p:nvPr>
        </p:nvSpPr>
        <p:spPr>
          <a:xfrm>
            <a:off x="11872063" y="8934423"/>
            <a:ext cx="284372" cy="2808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tIns="45719" rIns="45719" bIns="45719" anchor="ctr">
            <a:normAutofit fontScale="92500" lnSpcReduction="10000"/>
          </a:bodyPr>
          <a:lstStyle>
            <a:lvl1pPr defTabSz="914400">
              <a:spcBef>
                <a:spcPts val="600"/>
              </a:spcBef>
              <a:defRPr sz="1400">
                <a:solidFill>
                  <a:srgbClr val="898989"/>
                </a:solidFill>
                <a:latin typeface="+mj-lt"/>
                <a:ea typeface="+mj-ea"/>
                <a:cs typeface="+mj-cs"/>
                <a:sym typeface="Calibri"/>
              </a:defRPr>
            </a:lvl1pPr>
          </a:lstStyle>
          <a:p>
            <a:fld id="{86CB4B4D-7CA3-9044-876B-883B54F8677D}" type="slidenum">
              <a:t>9</a:t>
            </a:fld>
            <a:endParaRPr/>
          </a:p>
        </p:txBody>
      </p:sp>
    </p:spTree>
  </p:cSld>
  <p:clrMapOvr>
    <a:masterClrMapping/>
  </p:clrMapOvr>
  <p:transition spd="med"/>
</p:sld>
</file>

<file path=ppt/theme/theme1.xml><?xml version="1.0" encoding="utf-8"?>
<a:theme xmlns:a="http://schemas.openxmlformats.org/drawingml/2006/main" name="Kunsthøgskolen - Primær">
  <a:themeElements>
    <a:clrScheme name="Kunsthøgskolen - Primær">
      <a:dk1>
        <a:srgbClr val="000000"/>
      </a:dk1>
      <a:lt1>
        <a:srgbClr val="FFFFFF"/>
      </a:lt1>
      <a:dk2>
        <a:srgbClr val="A7A7A7"/>
      </a:dk2>
      <a:lt2>
        <a:srgbClr val="535353"/>
      </a:lt2>
      <a:accent1>
        <a:srgbClr val="37424A"/>
      </a:accent1>
      <a:accent2>
        <a:srgbClr val="4F324C"/>
      </a:accent2>
      <a:accent3>
        <a:srgbClr val="D10074"/>
      </a:accent3>
      <a:accent4>
        <a:srgbClr val="FF7900"/>
      </a:accent4>
      <a:accent5>
        <a:srgbClr val="983222"/>
      </a:accent5>
      <a:accent6>
        <a:srgbClr val="006778"/>
      </a:accent6>
      <a:hlink>
        <a:srgbClr val="0000FF"/>
      </a:hlink>
      <a:folHlink>
        <a:srgbClr val="FF00FF"/>
      </a:folHlink>
    </a:clrScheme>
    <a:fontScheme name="Kunsthøgskolen - Primær">
      <a:majorFont>
        <a:latin typeface="Calibri"/>
        <a:ea typeface="Calibri"/>
        <a:cs typeface="Calibri"/>
      </a:majorFont>
      <a:minorFont>
        <a:latin typeface="Helvetica"/>
        <a:ea typeface="Helvetica"/>
        <a:cs typeface="Helvetica"/>
      </a:minorFont>
    </a:fontScheme>
    <a:fmtScheme name="Kunsthøgskolen - Primæ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1300459" rtl="0" fontAlgn="auto" latinLnBrk="0" hangingPunct="0">
          <a:lnSpc>
            <a:spcPct val="100000"/>
          </a:lnSpc>
          <a:spcBef>
            <a:spcPts val="0"/>
          </a:spcBef>
          <a:spcAft>
            <a:spcPts val="0"/>
          </a:spcAft>
          <a:buClrTx/>
          <a:buSzTx/>
          <a:buFontTx/>
          <a:buNone/>
          <a:tabLst/>
          <a:defRPr kumimoji="0" sz="26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1300459" rtl="0" fontAlgn="auto" latinLnBrk="0" hangingPunct="0">
          <a:lnSpc>
            <a:spcPct val="100000"/>
          </a:lnSpc>
          <a:spcBef>
            <a:spcPts val="0"/>
          </a:spcBef>
          <a:spcAft>
            <a:spcPts val="0"/>
          </a:spcAft>
          <a:buClrTx/>
          <a:buSzTx/>
          <a:buFontTx/>
          <a:buNone/>
          <a:tabLst/>
          <a:defRPr kumimoji="0" sz="26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Kunsthøgskolen - Primær">
  <a:themeElements>
    <a:clrScheme name="Kunsthøgskolen - Primær">
      <a:dk1>
        <a:srgbClr val="000000"/>
      </a:dk1>
      <a:lt1>
        <a:srgbClr val="FFFFFF"/>
      </a:lt1>
      <a:dk2>
        <a:srgbClr val="A7A7A7"/>
      </a:dk2>
      <a:lt2>
        <a:srgbClr val="535353"/>
      </a:lt2>
      <a:accent1>
        <a:srgbClr val="37424A"/>
      </a:accent1>
      <a:accent2>
        <a:srgbClr val="4F324C"/>
      </a:accent2>
      <a:accent3>
        <a:srgbClr val="D10074"/>
      </a:accent3>
      <a:accent4>
        <a:srgbClr val="FF7900"/>
      </a:accent4>
      <a:accent5>
        <a:srgbClr val="983222"/>
      </a:accent5>
      <a:accent6>
        <a:srgbClr val="006778"/>
      </a:accent6>
      <a:hlink>
        <a:srgbClr val="0000FF"/>
      </a:hlink>
      <a:folHlink>
        <a:srgbClr val="FF00FF"/>
      </a:folHlink>
    </a:clrScheme>
    <a:fontScheme name="Kunsthøgskolen - Primær">
      <a:majorFont>
        <a:latin typeface="Calibri"/>
        <a:ea typeface="Calibri"/>
        <a:cs typeface="Calibri"/>
      </a:majorFont>
      <a:minorFont>
        <a:latin typeface="Helvetica"/>
        <a:ea typeface="Helvetica"/>
        <a:cs typeface="Helvetica"/>
      </a:minorFont>
    </a:fontScheme>
    <a:fmtScheme name="Kunsthøgskolen - Primæ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1300459" rtl="0" fontAlgn="auto" latinLnBrk="0" hangingPunct="0">
          <a:lnSpc>
            <a:spcPct val="100000"/>
          </a:lnSpc>
          <a:spcBef>
            <a:spcPts val="0"/>
          </a:spcBef>
          <a:spcAft>
            <a:spcPts val="0"/>
          </a:spcAft>
          <a:buClrTx/>
          <a:buSzTx/>
          <a:buFontTx/>
          <a:buNone/>
          <a:tabLst/>
          <a:defRPr kumimoji="0" sz="26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1300459" rtl="0" fontAlgn="auto" latinLnBrk="0" hangingPunct="0">
          <a:lnSpc>
            <a:spcPct val="100000"/>
          </a:lnSpc>
          <a:spcBef>
            <a:spcPts val="0"/>
          </a:spcBef>
          <a:spcAft>
            <a:spcPts val="0"/>
          </a:spcAft>
          <a:buClrTx/>
          <a:buSzTx/>
          <a:buFontTx/>
          <a:buNone/>
          <a:tabLst/>
          <a:defRPr kumimoji="0" sz="26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kument" ma:contentTypeID="0x010100837686B5E1CCC049AABD1F4F1E187859" ma:contentTypeVersion="6" ma:contentTypeDescription="Opprett et nytt dokument." ma:contentTypeScope="" ma:versionID="16be25531d0e553317c038ba1ffca525">
  <xsd:schema xmlns:xsd="http://www.w3.org/2001/XMLSchema" xmlns:xs="http://www.w3.org/2001/XMLSchema" xmlns:p="http://schemas.microsoft.com/office/2006/metadata/properties" xmlns:ns2="6002ba72-8065-4afc-84cf-ec7f62128ce2" targetNamespace="http://schemas.microsoft.com/office/2006/metadata/properties" ma:root="true" ma:fieldsID="edd01830662bc440a8f85715b1c802fe" ns2:_="">
    <xsd:import namespace="6002ba72-8065-4afc-84cf-ec7f62128ce2"/>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002ba72-8065-4afc-84cf-ec7f62128ce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SearchProperties" ma:index="13"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5415E6C-473C-494E-B01F-BBCEA7495F6E}">
  <ds:schemaRefs>
    <ds:schemaRef ds:uri="http://schemas.microsoft.com/sharepoint/v3/contenttype/forms"/>
  </ds:schemaRefs>
</ds:datastoreItem>
</file>

<file path=customXml/itemProps2.xml><?xml version="1.0" encoding="utf-8"?>
<ds:datastoreItem xmlns:ds="http://schemas.openxmlformats.org/officeDocument/2006/customXml" ds:itemID="{F8F00B44-F1ED-4490-BA45-8D39DD856D69}">
  <ds:schemaRefs>
    <ds:schemaRef ds:uri="6002ba72-8065-4afc-84cf-ec7f62128ce2"/>
    <ds:schemaRef ds:uri="http://schemas.microsoft.com/office/infopath/2007/PartnerControls"/>
    <ds:schemaRef ds:uri="http://purl.org/dc/terms/"/>
    <ds:schemaRef ds:uri="http://schemas.microsoft.com/office/2006/documentManagement/types"/>
    <ds:schemaRef ds:uri="http://purl.org/dc/dcmitype/"/>
    <ds:schemaRef ds:uri="http://www.w3.org/XML/1998/namespace"/>
    <ds:schemaRef ds:uri="http://schemas.openxmlformats.org/package/2006/metadata/core-properties"/>
    <ds:schemaRef ds:uri="http://schemas.microsoft.com/office/2006/metadata/properties"/>
    <ds:schemaRef ds:uri="http://purl.org/dc/elements/1.1/"/>
  </ds:schemaRefs>
</ds:datastoreItem>
</file>

<file path=customXml/itemProps3.xml><?xml version="1.0" encoding="utf-8"?>
<ds:datastoreItem xmlns:ds="http://schemas.openxmlformats.org/officeDocument/2006/customXml" ds:itemID="{F9A82871-398C-4D76-98F5-2ABA4989F5E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002ba72-8065-4afc-84cf-ec7f62128ce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0</TotalTime>
  <Words>2094</Words>
  <Application>Microsoft Office PowerPoint</Application>
  <PresentationFormat>Custom</PresentationFormat>
  <Paragraphs>221</Paragraphs>
  <Slides>20</Slides>
  <Notes>4</Notes>
  <HiddenSlides>0</HiddenSlides>
  <MMClips>0</MMClips>
  <ScaleCrop>false</ScaleCrop>
  <HeadingPairs>
    <vt:vector size="4" baseType="variant">
      <vt:variant>
        <vt:lpstr>Theme</vt:lpstr>
      </vt:variant>
      <vt:variant>
        <vt:i4>1</vt:i4>
      </vt:variant>
      <vt:variant>
        <vt:lpstr>Slide Titles</vt:lpstr>
      </vt:variant>
      <vt:variant>
        <vt:i4>20</vt:i4>
      </vt:variant>
    </vt:vector>
  </HeadingPairs>
  <TitlesOfParts>
    <vt:vector size="21" baseType="lpstr">
      <vt:lpstr>Kunsthøgskolen - Primær</vt:lpstr>
      <vt:lpstr>Information meeting on Artistic PhD Fellowship Job Application   2024 Manuel Pelmus Vice-rector for research  Head of the PhD Program</vt:lpstr>
      <vt:lpstr>Plan for this meeting</vt:lpstr>
      <vt:lpstr>Specialized university college  Six departments: Academy of Fine Art Art and Craft Department Design Department Academy of Dance Academy of Opera Academy of Theatre  Artistic PhD programme  Web site info on departments</vt:lpstr>
      <vt:lpstr>Artistic Research</vt:lpstr>
      <vt:lpstr>What is Artistic Research?</vt:lpstr>
      <vt:lpstr>PowerPoint Presentation</vt:lpstr>
      <vt:lpstr>Key documents</vt:lpstr>
      <vt:lpstr>Study Plan</vt:lpstr>
      <vt:lpstr>Requirements for applicants</vt:lpstr>
      <vt:lpstr>PhD fellowship position</vt:lpstr>
      <vt:lpstr>Application</vt:lpstr>
      <vt:lpstr>The project description – what do you need to research?</vt:lpstr>
      <vt:lpstr>Budget  Include all costs related to the implementation of the project, such as expenses for activities and research over the full project period (e.g., travels relating to studies, projects, literature, equipment, materials, purchases of goods and services), production costs related to presentation of artistic work(s) for the mid-term assessment and final assessment, documentation, publications, dissemination on web, various costs, etc.  Detail costs per year. It should be made clear whether the project includes external funding. The budget can be based on a project grant from the Oslo National Academy of the Arts up to NOK 300,000,- in total for the entire fellowship period.  The following expenses are not to be included in the budget: - Salary for research fellow and supervisors - Office space at Oslo National Academy of the Arts - Modest phone and computer - Costs related to participation in the National Research School.  These expenses are accounted for separately.</vt:lpstr>
      <vt:lpstr>7 positions announced for 2025  Artistic PhD research fellows:  Art and Craft: 1 position Dance: 2 positions Design: 1 position Fine Art: 2 positions Opera: 1 position                  </vt:lpstr>
      <vt:lpstr>Position as artistic PhD fellow at the Academy of Fine Arts</vt:lpstr>
      <vt:lpstr>Position as artistic PhD fellow at the Department of Art and Craft</vt:lpstr>
      <vt:lpstr>Position as artistic PhD fellow at the Academy of Dance</vt:lpstr>
      <vt:lpstr>Position as artistic PhD fellow at the Design department</vt:lpstr>
      <vt:lpstr>Position as artistic PhD fellow at the Academy of Opera</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Manuel Sebastian Pelmus</cp:lastModifiedBy>
  <cp:revision>20</cp:revision>
  <dcterms:modified xsi:type="dcterms:W3CDTF">2024-11-11T09:29:09Z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0x010100837686B5E1CCC049AABD1F4F1E187859</vt:lpwstr>
  </property>
  <property fmtid="{D5CDD505-2E9C-101B-9397-08002B2CF9AE}" pid="3" name="MSIP_Label_9f6c8c24-ab34-47ed-8c35-2ad744cc63c7_Enabled">
    <vt:lpwstr>true</vt:lpwstr>
  </property>
  <property fmtid="{D5CDD505-2E9C-101B-9397-08002B2CF9AE}" pid="4" name="MSIP_Label_9f6c8c24-ab34-47ed-8c35-2ad744cc63c7_SetDate">
    <vt:lpwstr>2024-10-21T08:24:27Z</vt:lpwstr>
  </property>
  <property fmtid="{D5CDD505-2E9C-101B-9397-08002B2CF9AE}" pid="5" name="MSIP_Label_9f6c8c24-ab34-47ed-8c35-2ad744cc63c7_Method">
    <vt:lpwstr>Standard</vt:lpwstr>
  </property>
  <property fmtid="{D5CDD505-2E9C-101B-9397-08002B2CF9AE}" pid="6" name="MSIP_Label_9f6c8c24-ab34-47ed-8c35-2ad744cc63c7_Name">
    <vt:lpwstr>Åpen informasjon</vt:lpwstr>
  </property>
  <property fmtid="{D5CDD505-2E9C-101B-9397-08002B2CF9AE}" pid="7" name="MSIP_Label_9f6c8c24-ab34-47ed-8c35-2ad744cc63c7_SiteId">
    <vt:lpwstr>631d405d-9825-4459-b5bc-d88848e60a69</vt:lpwstr>
  </property>
  <property fmtid="{D5CDD505-2E9C-101B-9397-08002B2CF9AE}" pid="8" name="MSIP_Label_9f6c8c24-ab34-47ed-8c35-2ad744cc63c7_ActionId">
    <vt:lpwstr>824c8476-ff07-48b3-b8a4-4899af68bb0d</vt:lpwstr>
  </property>
  <property fmtid="{D5CDD505-2E9C-101B-9397-08002B2CF9AE}" pid="9" name="MSIP_Label_9f6c8c24-ab34-47ed-8c35-2ad744cc63c7_ContentBits">
    <vt:lpwstr>0</vt:lpwstr>
  </property>
</Properties>
</file>