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5.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6.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7.xml" ContentType="application/vnd.openxmlformats-officedocument.theme+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4"/>
    <p:sldMasterId id="2147483674" r:id="rId5"/>
    <p:sldMasterId id="2147483663" r:id="rId6"/>
    <p:sldMasterId id="2147483685" r:id="rId7"/>
    <p:sldMasterId id="2147483696" r:id="rId8"/>
    <p:sldMasterId id="2147483718" r:id="rId9"/>
    <p:sldMasterId id="2147483729" r:id="rId10"/>
    <p:sldMasterId id="2147483740" r:id="rId11"/>
  </p:sldMasterIdLst>
  <p:notesMasterIdLst>
    <p:notesMasterId r:id="rId25"/>
  </p:notesMasterIdLst>
  <p:handoutMasterIdLst>
    <p:handoutMasterId r:id="rId26"/>
  </p:handoutMasterIdLst>
  <p:sldIdLst>
    <p:sldId id="270" r:id="rId12"/>
    <p:sldId id="277" r:id="rId13"/>
    <p:sldId id="275" r:id="rId14"/>
    <p:sldId id="293" r:id="rId15"/>
    <p:sldId id="280" r:id="rId16"/>
    <p:sldId id="297" r:id="rId17"/>
    <p:sldId id="290" r:id="rId18"/>
    <p:sldId id="298" r:id="rId19"/>
    <p:sldId id="300" r:id="rId20"/>
    <p:sldId id="299" r:id="rId21"/>
    <p:sldId id="301" r:id="rId22"/>
    <p:sldId id="303" r:id="rId23"/>
    <p:sldId id="296" r:id="rId24"/>
  </p:sldIdLst>
  <p:sldSz cx="13004800" cy="9753600"/>
  <p:notesSz cx="6718300" cy="9855200"/>
  <p:defaultTextStyle>
    <a:defPPr>
      <a:defRPr lang="nb-NO"/>
    </a:defPPr>
    <a:lvl1pPr marL="0" algn="l" defTabSz="1300460" rtl="0" eaLnBrk="1" latinLnBrk="0" hangingPunct="1">
      <a:defRPr sz="2600" kern="1200">
        <a:solidFill>
          <a:schemeClr val="tx1"/>
        </a:solidFill>
        <a:latin typeface="+mn-lt"/>
        <a:ea typeface="+mn-ea"/>
        <a:cs typeface="+mn-cs"/>
      </a:defRPr>
    </a:lvl1pPr>
    <a:lvl2pPr marL="650230" algn="l" defTabSz="1300460" rtl="0" eaLnBrk="1" latinLnBrk="0" hangingPunct="1">
      <a:defRPr sz="2600" kern="1200">
        <a:solidFill>
          <a:schemeClr val="tx1"/>
        </a:solidFill>
        <a:latin typeface="+mn-lt"/>
        <a:ea typeface="+mn-ea"/>
        <a:cs typeface="+mn-cs"/>
      </a:defRPr>
    </a:lvl2pPr>
    <a:lvl3pPr marL="1300460" algn="l" defTabSz="1300460" rtl="0" eaLnBrk="1" latinLnBrk="0" hangingPunct="1">
      <a:defRPr sz="2600" kern="1200">
        <a:solidFill>
          <a:schemeClr val="tx1"/>
        </a:solidFill>
        <a:latin typeface="+mn-lt"/>
        <a:ea typeface="+mn-ea"/>
        <a:cs typeface="+mn-cs"/>
      </a:defRPr>
    </a:lvl3pPr>
    <a:lvl4pPr marL="1950690" algn="l" defTabSz="1300460" rtl="0" eaLnBrk="1" latinLnBrk="0" hangingPunct="1">
      <a:defRPr sz="2600" kern="1200">
        <a:solidFill>
          <a:schemeClr val="tx1"/>
        </a:solidFill>
        <a:latin typeface="+mn-lt"/>
        <a:ea typeface="+mn-ea"/>
        <a:cs typeface="+mn-cs"/>
      </a:defRPr>
    </a:lvl4pPr>
    <a:lvl5pPr marL="2600919" algn="l" defTabSz="1300460" rtl="0" eaLnBrk="1" latinLnBrk="0" hangingPunct="1">
      <a:defRPr sz="2600" kern="1200">
        <a:solidFill>
          <a:schemeClr val="tx1"/>
        </a:solidFill>
        <a:latin typeface="+mn-lt"/>
        <a:ea typeface="+mn-ea"/>
        <a:cs typeface="+mn-cs"/>
      </a:defRPr>
    </a:lvl5pPr>
    <a:lvl6pPr marL="3251149" algn="l" defTabSz="1300460" rtl="0" eaLnBrk="1" latinLnBrk="0" hangingPunct="1">
      <a:defRPr sz="2600" kern="1200">
        <a:solidFill>
          <a:schemeClr val="tx1"/>
        </a:solidFill>
        <a:latin typeface="+mn-lt"/>
        <a:ea typeface="+mn-ea"/>
        <a:cs typeface="+mn-cs"/>
      </a:defRPr>
    </a:lvl6pPr>
    <a:lvl7pPr marL="3901379" algn="l" defTabSz="1300460" rtl="0" eaLnBrk="1" latinLnBrk="0" hangingPunct="1">
      <a:defRPr sz="2600" kern="1200">
        <a:solidFill>
          <a:schemeClr val="tx1"/>
        </a:solidFill>
        <a:latin typeface="+mn-lt"/>
        <a:ea typeface="+mn-ea"/>
        <a:cs typeface="+mn-cs"/>
      </a:defRPr>
    </a:lvl7pPr>
    <a:lvl8pPr marL="4551609" algn="l" defTabSz="1300460" rtl="0" eaLnBrk="1" latinLnBrk="0" hangingPunct="1">
      <a:defRPr sz="2600" kern="1200">
        <a:solidFill>
          <a:schemeClr val="tx1"/>
        </a:solidFill>
        <a:latin typeface="+mn-lt"/>
        <a:ea typeface="+mn-ea"/>
        <a:cs typeface="+mn-cs"/>
      </a:defRPr>
    </a:lvl8pPr>
    <a:lvl9pPr marL="5201839" algn="l" defTabSz="1300460"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 uri="{2D200454-40CA-4A62-9FC3-DE9A4176ACB9}">
      <p15:notesGuideLst xmlns:p15="http://schemas.microsoft.com/office/powerpoint/2012/main">
        <p15:guide id="1" orient="horz" pos="3104" userDrawn="1">
          <p15:clr>
            <a:srgbClr val="A4A3A4"/>
          </p15:clr>
        </p15:guide>
        <p15:guide id="2" pos="211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42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C7FE05-11F3-4BB4-AC71-48497F0918B2}" v="39" dt="2020-08-05T14:28:49.630"/>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iddels stil 2 – uthev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200" autoAdjust="0"/>
  </p:normalViewPr>
  <p:slideViewPr>
    <p:cSldViewPr snapToObjects="1">
      <p:cViewPr varScale="1">
        <p:scale>
          <a:sx n="50" d="100"/>
          <a:sy n="50" d="100"/>
        </p:scale>
        <p:origin x="370" y="53"/>
      </p:cViewPr>
      <p:guideLst>
        <p:guide orient="horz" pos="3072"/>
        <p:guide pos="4096"/>
      </p:guideLst>
    </p:cSldViewPr>
  </p:slideViewPr>
  <p:outlineViewPr>
    <p:cViewPr>
      <p:scale>
        <a:sx n="33" d="100"/>
        <a:sy n="33" d="100"/>
      </p:scale>
      <p:origin x="0" y="-6960"/>
    </p:cViewPr>
  </p:outlineViewPr>
  <p:notesTextViewPr>
    <p:cViewPr>
      <p:scale>
        <a:sx n="100" d="100"/>
        <a:sy n="100" d="100"/>
      </p:scale>
      <p:origin x="0" y="0"/>
    </p:cViewPr>
  </p:notesTextViewPr>
  <p:sorterViewPr>
    <p:cViewPr>
      <p:scale>
        <a:sx n="100" d="100"/>
        <a:sy n="100" d="100"/>
      </p:scale>
      <p:origin x="0" y="-3610"/>
    </p:cViewPr>
  </p:sorterViewPr>
  <p:notesViewPr>
    <p:cSldViewPr snapToObjects="1">
      <p:cViewPr varScale="1">
        <p:scale>
          <a:sx n="97" d="100"/>
          <a:sy n="97" d="100"/>
        </p:scale>
        <p:origin x="-3582" y="-114"/>
      </p:cViewPr>
      <p:guideLst>
        <p:guide orient="horz" pos="3104"/>
        <p:guide pos="211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0.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3.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viewProps" Target="viewProps.xml"/><Relationship Id="rId10" Type="http://schemas.openxmlformats.org/officeDocument/2006/relationships/slideMaster" Target="slideMasters/slideMaster7.xml"/><Relationship Id="rId19" Type="http://schemas.openxmlformats.org/officeDocument/2006/relationships/slide" Target="slides/slide8.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ren Margrethe Andresen Tjøtta" userId="11f8c1b8-2642-4cbf-bdf3-798c0db8e7ed" providerId="ADAL" clId="{477F89B0-0EF7-4073-8E56-DA69F7C217B6}"/>
    <pc:docChg chg="modSld">
      <pc:chgData name="Siren Margrethe Andresen Tjøtta" userId="11f8c1b8-2642-4cbf-bdf3-798c0db8e7ed" providerId="ADAL" clId="{477F89B0-0EF7-4073-8E56-DA69F7C217B6}" dt="2020-05-12T11:41:26.198" v="115" actId="20577"/>
      <pc:docMkLst>
        <pc:docMk/>
      </pc:docMkLst>
      <pc:sldChg chg="modSp">
        <pc:chgData name="Siren Margrethe Andresen Tjøtta" userId="11f8c1b8-2642-4cbf-bdf3-798c0db8e7ed" providerId="ADAL" clId="{477F89B0-0EF7-4073-8E56-DA69F7C217B6}" dt="2020-05-12T11:40:01.973" v="95" actId="20577"/>
        <pc:sldMkLst>
          <pc:docMk/>
          <pc:sldMk cId="4264065403" sldId="275"/>
        </pc:sldMkLst>
        <pc:spChg chg="mod">
          <ac:chgData name="Siren Margrethe Andresen Tjøtta" userId="11f8c1b8-2642-4cbf-bdf3-798c0db8e7ed" providerId="ADAL" clId="{477F89B0-0EF7-4073-8E56-DA69F7C217B6}" dt="2020-05-12T11:40:01.973" v="95" actId="20577"/>
          <ac:spMkLst>
            <pc:docMk/>
            <pc:sldMk cId="4264065403" sldId="275"/>
            <ac:spMk id="5" creationId="{00000000-0000-0000-0000-000000000000}"/>
          </ac:spMkLst>
        </pc:spChg>
      </pc:sldChg>
      <pc:sldChg chg="modSp">
        <pc:chgData name="Siren Margrethe Andresen Tjøtta" userId="11f8c1b8-2642-4cbf-bdf3-798c0db8e7ed" providerId="ADAL" clId="{477F89B0-0EF7-4073-8E56-DA69F7C217B6}" dt="2020-05-12T11:37:09.725" v="44" actId="20577"/>
        <pc:sldMkLst>
          <pc:docMk/>
          <pc:sldMk cId="157643031" sldId="277"/>
        </pc:sldMkLst>
        <pc:spChg chg="mod">
          <ac:chgData name="Siren Margrethe Andresen Tjøtta" userId="11f8c1b8-2642-4cbf-bdf3-798c0db8e7ed" providerId="ADAL" clId="{477F89B0-0EF7-4073-8E56-DA69F7C217B6}" dt="2020-05-12T11:37:09.725" v="44" actId="20577"/>
          <ac:spMkLst>
            <pc:docMk/>
            <pc:sldMk cId="157643031" sldId="277"/>
            <ac:spMk id="5" creationId="{00000000-0000-0000-0000-000000000000}"/>
          </ac:spMkLst>
        </pc:spChg>
      </pc:sldChg>
      <pc:sldChg chg="modSp">
        <pc:chgData name="Siren Margrethe Andresen Tjøtta" userId="11f8c1b8-2642-4cbf-bdf3-798c0db8e7ed" providerId="ADAL" clId="{477F89B0-0EF7-4073-8E56-DA69F7C217B6}" dt="2020-05-12T11:41:26.198" v="115" actId="20577"/>
        <pc:sldMkLst>
          <pc:docMk/>
          <pc:sldMk cId="972933826" sldId="297"/>
        </pc:sldMkLst>
        <pc:spChg chg="mod">
          <ac:chgData name="Siren Margrethe Andresen Tjøtta" userId="11f8c1b8-2642-4cbf-bdf3-798c0db8e7ed" providerId="ADAL" clId="{477F89B0-0EF7-4073-8E56-DA69F7C217B6}" dt="2020-05-12T11:41:26.198" v="115" actId="20577"/>
          <ac:spMkLst>
            <pc:docMk/>
            <pc:sldMk cId="972933826" sldId="297"/>
            <ac:spMk id="4" creationId="{F20C051F-F342-4FCA-8096-C3720AF61EA8}"/>
          </ac:spMkLst>
        </pc:spChg>
      </pc:sldChg>
    </pc:docChg>
  </pc:docChgLst>
  <pc:docChgLst>
    <pc:chgData name="Siren Margrethe Andresen Tjøtta" userId="11f8c1b8-2642-4cbf-bdf3-798c0db8e7ed" providerId="ADAL" clId="{82C7FE05-11F3-4BB4-AC71-48497F0918B2}"/>
    <pc:docChg chg="undo redo addSld delSld modSld sldOrd">
      <pc:chgData name="Siren Margrethe Andresen Tjøtta" userId="11f8c1b8-2642-4cbf-bdf3-798c0db8e7ed" providerId="ADAL" clId="{82C7FE05-11F3-4BB4-AC71-48497F0918B2}" dt="2020-08-05T14:38:46.902" v="1128" actId="20577"/>
      <pc:docMkLst>
        <pc:docMk/>
      </pc:docMkLst>
      <pc:sldChg chg="modSp">
        <pc:chgData name="Siren Margrethe Andresen Tjøtta" userId="11f8c1b8-2642-4cbf-bdf3-798c0db8e7ed" providerId="ADAL" clId="{82C7FE05-11F3-4BB4-AC71-48497F0918B2}" dt="2020-08-05T14:12:11.641" v="879" actId="20577"/>
        <pc:sldMkLst>
          <pc:docMk/>
          <pc:sldMk cId="1467017339" sldId="270"/>
        </pc:sldMkLst>
        <pc:spChg chg="mod">
          <ac:chgData name="Siren Margrethe Andresen Tjøtta" userId="11f8c1b8-2642-4cbf-bdf3-798c0db8e7ed" providerId="ADAL" clId="{82C7FE05-11F3-4BB4-AC71-48497F0918B2}" dt="2020-08-05T14:12:11.641" v="879" actId="20577"/>
          <ac:spMkLst>
            <pc:docMk/>
            <pc:sldMk cId="1467017339" sldId="270"/>
            <ac:spMk id="6" creationId="{00000000-0000-0000-0000-000000000000}"/>
          </ac:spMkLst>
        </pc:spChg>
      </pc:sldChg>
      <pc:sldChg chg="modSp">
        <pc:chgData name="Siren Margrethe Andresen Tjøtta" userId="11f8c1b8-2642-4cbf-bdf3-798c0db8e7ed" providerId="ADAL" clId="{82C7FE05-11F3-4BB4-AC71-48497F0918B2}" dt="2020-08-05T14:19:47.099" v="974" actId="20577"/>
        <pc:sldMkLst>
          <pc:docMk/>
          <pc:sldMk cId="4264065403" sldId="275"/>
        </pc:sldMkLst>
        <pc:spChg chg="mod">
          <ac:chgData name="Siren Margrethe Andresen Tjøtta" userId="11f8c1b8-2642-4cbf-bdf3-798c0db8e7ed" providerId="ADAL" clId="{82C7FE05-11F3-4BB4-AC71-48497F0918B2}" dt="2020-08-05T14:19:47.099" v="974" actId="20577"/>
          <ac:spMkLst>
            <pc:docMk/>
            <pc:sldMk cId="4264065403" sldId="275"/>
            <ac:spMk id="5" creationId="{00000000-0000-0000-0000-000000000000}"/>
          </ac:spMkLst>
        </pc:spChg>
      </pc:sldChg>
      <pc:sldChg chg="modSp">
        <pc:chgData name="Siren Margrethe Andresen Tjøtta" userId="11f8c1b8-2642-4cbf-bdf3-798c0db8e7ed" providerId="ADAL" clId="{82C7FE05-11F3-4BB4-AC71-48497F0918B2}" dt="2020-08-05T14:17:38.197" v="946" actId="20577"/>
        <pc:sldMkLst>
          <pc:docMk/>
          <pc:sldMk cId="157643031" sldId="277"/>
        </pc:sldMkLst>
        <pc:spChg chg="mod">
          <ac:chgData name="Siren Margrethe Andresen Tjøtta" userId="11f8c1b8-2642-4cbf-bdf3-798c0db8e7ed" providerId="ADAL" clId="{82C7FE05-11F3-4BB4-AC71-48497F0918B2}" dt="2020-08-05T14:17:38.197" v="946" actId="20577"/>
          <ac:spMkLst>
            <pc:docMk/>
            <pc:sldMk cId="157643031" sldId="277"/>
            <ac:spMk id="4" creationId="{00000000-0000-0000-0000-000000000000}"/>
          </ac:spMkLst>
        </pc:spChg>
        <pc:spChg chg="mod">
          <ac:chgData name="Siren Margrethe Andresen Tjøtta" userId="11f8c1b8-2642-4cbf-bdf3-798c0db8e7ed" providerId="ADAL" clId="{82C7FE05-11F3-4BB4-AC71-48497F0918B2}" dt="2020-08-05T14:17:15.698" v="944" actId="20577"/>
          <ac:spMkLst>
            <pc:docMk/>
            <pc:sldMk cId="157643031" sldId="277"/>
            <ac:spMk id="5" creationId="{00000000-0000-0000-0000-000000000000}"/>
          </ac:spMkLst>
        </pc:spChg>
      </pc:sldChg>
      <pc:sldChg chg="del">
        <pc:chgData name="Siren Margrethe Andresen Tjøtta" userId="11f8c1b8-2642-4cbf-bdf3-798c0db8e7ed" providerId="ADAL" clId="{82C7FE05-11F3-4BB4-AC71-48497F0918B2}" dt="2020-08-05T12:57:01.512" v="29" actId="2696"/>
        <pc:sldMkLst>
          <pc:docMk/>
          <pc:sldMk cId="2475032149" sldId="279"/>
        </pc:sldMkLst>
      </pc:sldChg>
      <pc:sldChg chg="modSp">
        <pc:chgData name="Siren Margrethe Andresen Tjøtta" userId="11f8c1b8-2642-4cbf-bdf3-798c0db8e7ed" providerId="ADAL" clId="{82C7FE05-11F3-4BB4-AC71-48497F0918B2}" dt="2020-08-05T14:28:50.773" v="1025" actId="20577"/>
        <pc:sldMkLst>
          <pc:docMk/>
          <pc:sldMk cId="4186594666" sldId="280"/>
        </pc:sldMkLst>
        <pc:spChg chg="mod">
          <ac:chgData name="Siren Margrethe Andresen Tjøtta" userId="11f8c1b8-2642-4cbf-bdf3-798c0db8e7ed" providerId="ADAL" clId="{82C7FE05-11F3-4BB4-AC71-48497F0918B2}" dt="2020-08-05T13:29:52.238" v="178" actId="20577"/>
          <ac:spMkLst>
            <pc:docMk/>
            <pc:sldMk cId="4186594666" sldId="280"/>
            <ac:spMk id="2" creationId="{00000000-0000-0000-0000-000000000000}"/>
          </ac:spMkLst>
        </pc:spChg>
        <pc:spChg chg="mod">
          <ac:chgData name="Siren Margrethe Andresen Tjøtta" userId="11f8c1b8-2642-4cbf-bdf3-798c0db8e7ed" providerId="ADAL" clId="{82C7FE05-11F3-4BB4-AC71-48497F0918B2}" dt="2020-08-05T14:28:50.773" v="1025" actId="20577"/>
          <ac:spMkLst>
            <pc:docMk/>
            <pc:sldMk cId="4186594666" sldId="280"/>
            <ac:spMk id="4" creationId="{00000000-0000-0000-0000-000000000000}"/>
          </ac:spMkLst>
        </pc:spChg>
      </pc:sldChg>
      <pc:sldChg chg="del">
        <pc:chgData name="Siren Margrethe Andresen Tjøtta" userId="11f8c1b8-2642-4cbf-bdf3-798c0db8e7ed" providerId="ADAL" clId="{82C7FE05-11F3-4BB4-AC71-48497F0918B2}" dt="2020-08-05T13:47:37.791" v="508" actId="2696"/>
        <pc:sldMkLst>
          <pc:docMk/>
          <pc:sldMk cId="974494942" sldId="281"/>
        </pc:sldMkLst>
      </pc:sldChg>
      <pc:sldChg chg="modSp ord">
        <pc:chgData name="Siren Margrethe Andresen Tjøtta" userId="11f8c1b8-2642-4cbf-bdf3-798c0db8e7ed" providerId="ADAL" clId="{82C7FE05-11F3-4BB4-AC71-48497F0918B2}" dt="2020-08-05T14:30:07.766" v="1037" actId="20577"/>
        <pc:sldMkLst>
          <pc:docMk/>
          <pc:sldMk cId="3783745875" sldId="290"/>
        </pc:sldMkLst>
        <pc:spChg chg="mod">
          <ac:chgData name="Siren Margrethe Andresen Tjøtta" userId="11f8c1b8-2642-4cbf-bdf3-798c0db8e7ed" providerId="ADAL" clId="{82C7FE05-11F3-4BB4-AC71-48497F0918B2}" dt="2020-08-05T13:32:57.009" v="217" actId="20577"/>
          <ac:spMkLst>
            <pc:docMk/>
            <pc:sldMk cId="3783745875" sldId="290"/>
            <ac:spMk id="2" creationId="{00000000-0000-0000-0000-000000000000}"/>
          </ac:spMkLst>
        </pc:spChg>
        <pc:spChg chg="mod">
          <ac:chgData name="Siren Margrethe Andresen Tjøtta" userId="11f8c1b8-2642-4cbf-bdf3-798c0db8e7ed" providerId="ADAL" clId="{82C7FE05-11F3-4BB4-AC71-48497F0918B2}" dt="2020-08-05T14:30:07.766" v="1037" actId="20577"/>
          <ac:spMkLst>
            <pc:docMk/>
            <pc:sldMk cId="3783745875" sldId="290"/>
            <ac:spMk id="4" creationId="{00000000-0000-0000-0000-000000000000}"/>
          </ac:spMkLst>
        </pc:spChg>
      </pc:sldChg>
      <pc:sldChg chg="modSp">
        <pc:chgData name="Siren Margrethe Andresen Tjøtta" userId="11f8c1b8-2642-4cbf-bdf3-798c0db8e7ed" providerId="ADAL" clId="{82C7FE05-11F3-4BB4-AC71-48497F0918B2}" dt="2020-08-05T14:24:32.726" v="994" actId="20577"/>
        <pc:sldMkLst>
          <pc:docMk/>
          <pc:sldMk cId="3594270094" sldId="293"/>
        </pc:sldMkLst>
        <pc:spChg chg="mod">
          <ac:chgData name="Siren Margrethe Andresen Tjøtta" userId="11f8c1b8-2642-4cbf-bdf3-798c0db8e7ed" providerId="ADAL" clId="{82C7FE05-11F3-4BB4-AC71-48497F0918B2}" dt="2020-08-05T14:24:32.726" v="994" actId="20577"/>
          <ac:spMkLst>
            <pc:docMk/>
            <pc:sldMk cId="3594270094" sldId="293"/>
            <ac:spMk id="4" creationId="{00000000-0000-0000-0000-000000000000}"/>
          </ac:spMkLst>
        </pc:spChg>
      </pc:sldChg>
      <pc:sldChg chg="modSp">
        <pc:chgData name="Siren Margrethe Andresen Tjøtta" userId="11f8c1b8-2642-4cbf-bdf3-798c0db8e7ed" providerId="ADAL" clId="{82C7FE05-11F3-4BB4-AC71-48497F0918B2}" dt="2020-08-05T14:11:33.897" v="876" actId="20577"/>
        <pc:sldMkLst>
          <pc:docMk/>
          <pc:sldMk cId="1843214446" sldId="296"/>
        </pc:sldMkLst>
        <pc:spChg chg="mod">
          <ac:chgData name="Siren Margrethe Andresen Tjøtta" userId="11f8c1b8-2642-4cbf-bdf3-798c0db8e7ed" providerId="ADAL" clId="{82C7FE05-11F3-4BB4-AC71-48497F0918B2}" dt="2020-08-05T14:11:33.897" v="876" actId="20577"/>
          <ac:spMkLst>
            <pc:docMk/>
            <pc:sldMk cId="1843214446" sldId="296"/>
            <ac:spMk id="4" creationId="{00000000-0000-0000-0000-000000000000}"/>
          </ac:spMkLst>
        </pc:spChg>
      </pc:sldChg>
      <pc:sldChg chg="modSp">
        <pc:chgData name="Siren Margrethe Andresen Tjøtta" userId="11f8c1b8-2642-4cbf-bdf3-798c0db8e7ed" providerId="ADAL" clId="{82C7FE05-11F3-4BB4-AC71-48497F0918B2}" dt="2020-08-05T13:31:54.313" v="205" actId="20577"/>
        <pc:sldMkLst>
          <pc:docMk/>
          <pc:sldMk cId="972933826" sldId="297"/>
        </pc:sldMkLst>
        <pc:spChg chg="mod">
          <ac:chgData name="Siren Margrethe Andresen Tjøtta" userId="11f8c1b8-2642-4cbf-bdf3-798c0db8e7ed" providerId="ADAL" clId="{82C7FE05-11F3-4BB4-AC71-48497F0918B2}" dt="2020-08-05T13:31:54.313" v="205" actId="20577"/>
          <ac:spMkLst>
            <pc:docMk/>
            <pc:sldMk cId="972933826" sldId="297"/>
            <ac:spMk id="4" creationId="{F20C051F-F342-4FCA-8096-C3720AF61EA8}"/>
          </ac:spMkLst>
        </pc:spChg>
      </pc:sldChg>
      <pc:sldChg chg="modSp add">
        <pc:chgData name="Siren Margrethe Andresen Tjøtta" userId="11f8c1b8-2642-4cbf-bdf3-798c0db8e7ed" providerId="ADAL" clId="{82C7FE05-11F3-4BB4-AC71-48497F0918B2}" dt="2020-08-05T14:35:27.854" v="1114" actId="14100"/>
        <pc:sldMkLst>
          <pc:docMk/>
          <pc:sldMk cId="3260195374" sldId="298"/>
        </pc:sldMkLst>
        <pc:spChg chg="mod">
          <ac:chgData name="Siren Margrethe Andresen Tjøtta" userId="11f8c1b8-2642-4cbf-bdf3-798c0db8e7ed" providerId="ADAL" clId="{82C7FE05-11F3-4BB4-AC71-48497F0918B2}" dt="2020-08-05T14:30:28.164" v="1041" actId="20577"/>
          <ac:spMkLst>
            <pc:docMk/>
            <pc:sldMk cId="3260195374" sldId="298"/>
            <ac:spMk id="2" creationId="{00000000-0000-0000-0000-000000000000}"/>
          </ac:spMkLst>
        </pc:spChg>
        <pc:spChg chg="mod">
          <ac:chgData name="Siren Margrethe Andresen Tjøtta" userId="11f8c1b8-2642-4cbf-bdf3-798c0db8e7ed" providerId="ADAL" clId="{82C7FE05-11F3-4BB4-AC71-48497F0918B2}" dt="2020-08-05T14:35:27.854" v="1114" actId="14100"/>
          <ac:spMkLst>
            <pc:docMk/>
            <pc:sldMk cId="3260195374" sldId="298"/>
            <ac:spMk id="4" creationId="{00000000-0000-0000-0000-000000000000}"/>
          </ac:spMkLst>
        </pc:spChg>
      </pc:sldChg>
      <pc:sldChg chg="modSp add">
        <pc:chgData name="Siren Margrethe Andresen Tjøtta" userId="11f8c1b8-2642-4cbf-bdf3-798c0db8e7ed" providerId="ADAL" clId="{82C7FE05-11F3-4BB4-AC71-48497F0918B2}" dt="2020-08-05T14:37:42.953" v="1120" actId="20577"/>
        <pc:sldMkLst>
          <pc:docMk/>
          <pc:sldMk cId="3444272110" sldId="299"/>
        </pc:sldMkLst>
        <pc:spChg chg="mod">
          <ac:chgData name="Siren Margrethe Andresen Tjøtta" userId="11f8c1b8-2642-4cbf-bdf3-798c0db8e7ed" providerId="ADAL" clId="{82C7FE05-11F3-4BB4-AC71-48497F0918B2}" dt="2020-08-05T13:54:10.714" v="689" actId="20577"/>
          <ac:spMkLst>
            <pc:docMk/>
            <pc:sldMk cId="3444272110" sldId="299"/>
            <ac:spMk id="2" creationId="{00000000-0000-0000-0000-000000000000}"/>
          </ac:spMkLst>
        </pc:spChg>
        <pc:spChg chg="mod">
          <ac:chgData name="Siren Margrethe Andresen Tjøtta" userId="11f8c1b8-2642-4cbf-bdf3-798c0db8e7ed" providerId="ADAL" clId="{82C7FE05-11F3-4BB4-AC71-48497F0918B2}" dt="2020-08-05T14:37:42.953" v="1120" actId="20577"/>
          <ac:spMkLst>
            <pc:docMk/>
            <pc:sldMk cId="3444272110" sldId="299"/>
            <ac:spMk id="4" creationId="{00000000-0000-0000-0000-000000000000}"/>
          </ac:spMkLst>
        </pc:spChg>
      </pc:sldChg>
      <pc:sldChg chg="modSp add ord">
        <pc:chgData name="Siren Margrethe Andresen Tjøtta" userId="11f8c1b8-2642-4cbf-bdf3-798c0db8e7ed" providerId="ADAL" clId="{82C7FE05-11F3-4BB4-AC71-48497F0918B2}" dt="2020-08-05T14:36:16.773" v="1116" actId="20577"/>
        <pc:sldMkLst>
          <pc:docMk/>
          <pc:sldMk cId="1553175045" sldId="300"/>
        </pc:sldMkLst>
        <pc:spChg chg="mod">
          <ac:chgData name="Siren Margrethe Andresen Tjøtta" userId="11f8c1b8-2642-4cbf-bdf3-798c0db8e7ed" providerId="ADAL" clId="{82C7FE05-11F3-4BB4-AC71-48497F0918B2}" dt="2020-08-05T13:44:20.805" v="457" actId="20577"/>
          <ac:spMkLst>
            <pc:docMk/>
            <pc:sldMk cId="1553175045" sldId="300"/>
            <ac:spMk id="2" creationId="{00000000-0000-0000-0000-000000000000}"/>
          </ac:spMkLst>
        </pc:spChg>
        <pc:spChg chg="mod">
          <ac:chgData name="Siren Margrethe Andresen Tjøtta" userId="11f8c1b8-2642-4cbf-bdf3-798c0db8e7ed" providerId="ADAL" clId="{82C7FE05-11F3-4BB4-AC71-48497F0918B2}" dt="2020-08-05T14:36:16.773" v="1116" actId="20577"/>
          <ac:spMkLst>
            <pc:docMk/>
            <pc:sldMk cId="1553175045" sldId="300"/>
            <ac:spMk id="4" creationId="{00000000-0000-0000-0000-000000000000}"/>
          </ac:spMkLst>
        </pc:spChg>
      </pc:sldChg>
      <pc:sldChg chg="modSp add">
        <pc:chgData name="Siren Margrethe Andresen Tjøtta" userId="11f8c1b8-2642-4cbf-bdf3-798c0db8e7ed" providerId="ADAL" clId="{82C7FE05-11F3-4BB4-AC71-48497F0918B2}" dt="2020-08-05T14:38:46.902" v="1128" actId="20577"/>
        <pc:sldMkLst>
          <pc:docMk/>
          <pc:sldMk cId="2812591923" sldId="301"/>
        </pc:sldMkLst>
        <pc:spChg chg="mod">
          <ac:chgData name="Siren Margrethe Andresen Tjøtta" userId="11f8c1b8-2642-4cbf-bdf3-798c0db8e7ed" providerId="ADAL" clId="{82C7FE05-11F3-4BB4-AC71-48497F0918B2}" dt="2020-08-05T14:02:36.290" v="766" actId="20577"/>
          <ac:spMkLst>
            <pc:docMk/>
            <pc:sldMk cId="2812591923" sldId="301"/>
            <ac:spMk id="2" creationId="{00000000-0000-0000-0000-000000000000}"/>
          </ac:spMkLst>
        </pc:spChg>
        <pc:spChg chg="mod">
          <ac:chgData name="Siren Margrethe Andresen Tjøtta" userId="11f8c1b8-2642-4cbf-bdf3-798c0db8e7ed" providerId="ADAL" clId="{82C7FE05-11F3-4BB4-AC71-48497F0918B2}" dt="2020-08-05T14:38:46.902" v="1128" actId="20577"/>
          <ac:spMkLst>
            <pc:docMk/>
            <pc:sldMk cId="2812591923" sldId="301"/>
            <ac:spMk id="4" creationId="{00000000-0000-0000-0000-000000000000}"/>
          </ac:spMkLst>
        </pc:spChg>
      </pc:sldChg>
      <pc:sldChg chg="add del">
        <pc:chgData name="Siren Margrethe Andresen Tjøtta" userId="11f8c1b8-2642-4cbf-bdf3-798c0db8e7ed" providerId="ADAL" clId="{82C7FE05-11F3-4BB4-AC71-48497F0918B2}" dt="2020-08-05T14:10:37.405" v="871" actId="2696"/>
        <pc:sldMkLst>
          <pc:docMk/>
          <pc:sldMk cId="3986292529" sldId="302"/>
        </pc:sldMkLst>
      </pc:sldChg>
      <pc:sldChg chg="modSp add">
        <pc:chgData name="Siren Margrethe Andresen Tjøtta" userId="11f8c1b8-2642-4cbf-bdf3-798c0db8e7ed" providerId="ADAL" clId="{82C7FE05-11F3-4BB4-AC71-48497F0918B2}" dt="2020-08-05T14:10:12.328" v="870" actId="20577"/>
        <pc:sldMkLst>
          <pc:docMk/>
          <pc:sldMk cId="2770009894" sldId="303"/>
        </pc:sldMkLst>
        <pc:spChg chg="mod">
          <ac:chgData name="Siren Margrethe Andresen Tjøtta" userId="11f8c1b8-2642-4cbf-bdf3-798c0db8e7ed" providerId="ADAL" clId="{82C7FE05-11F3-4BB4-AC71-48497F0918B2}" dt="2020-08-05T14:05:38.406" v="819" actId="20577"/>
          <ac:spMkLst>
            <pc:docMk/>
            <pc:sldMk cId="2770009894" sldId="303"/>
            <ac:spMk id="2" creationId="{00000000-0000-0000-0000-000000000000}"/>
          </ac:spMkLst>
        </pc:spChg>
        <pc:spChg chg="mod">
          <ac:chgData name="Siren Margrethe Andresen Tjøtta" userId="11f8c1b8-2642-4cbf-bdf3-798c0db8e7ed" providerId="ADAL" clId="{82C7FE05-11F3-4BB4-AC71-48497F0918B2}" dt="2020-08-05T14:10:12.328" v="870" actId="20577"/>
          <ac:spMkLst>
            <pc:docMk/>
            <pc:sldMk cId="2770009894" sldId="303"/>
            <ac:spMk id="4" creationId="{00000000-0000-0000-0000-000000000000}"/>
          </ac:spMkLst>
        </pc:spChg>
      </pc:sldChg>
    </pc:docChg>
  </pc:docChgLst>
  <pc:docChgLst>
    <pc:chgData name="Siren Margrethe Andresen Tjøtta" userId="11f8c1b8-2642-4cbf-bdf3-798c0db8e7ed" providerId="ADAL" clId="{D943B089-6625-4685-BC61-4993741CB138}"/>
    <pc:docChg chg="undo addSld modSld sldOrd">
      <pc:chgData name="Siren Margrethe Andresen Tjøtta" userId="11f8c1b8-2642-4cbf-bdf3-798c0db8e7ed" providerId="ADAL" clId="{D943B089-6625-4685-BC61-4993741CB138}" dt="2020-04-27T14:47:55.669" v="541" actId="113"/>
      <pc:docMkLst>
        <pc:docMk/>
      </pc:docMkLst>
      <pc:sldChg chg="modSp">
        <pc:chgData name="Siren Margrethe Andresen Tjøtta" userId="11f8c1b8-2642-4cbf-bdf3-798c0db8e7ed" providerId="ADAL" clId="{D943B089-6625-4685-BC61-4993741CB138}" dt="2020-04-26T14:17:54.318" v="113" actId="113"/>
        <pc:sldMkLst>
          <pc:docMk/>
          <pc:sldMk cId="4264065403" sldId="275"/>
        </pc:sldMkLst>
        <pc:spChg chg="mod">
          <ac:chgData name="Siren Margrethe Andresen Tjøtta" userId="11f8c1b8-2642-4cbf-bdf3-798c0db8e7ed" providerId="ADAL" clId="{D943B089-6625-4685-BC61-4993741CB138}" dt="2020-04-26T14:17:54.318" v="113" actId="113"/>
          <ac:spMkLst>
            <pc:docMk/>
            <pc:sldMk cId="4264065403" sldId="275"/>
            <ac:spMk id="5" creationId="{00000000-0000-0000-0000-000000000000}"/>
          </ac:spMkLst>
        </pc:spChg>
      </pc:sldChg>
      <pc:sldChg chg="modSp">
        <pc:chgData name="Siren Margrethe Andresen Tjøtta" userId="11f8c1b8-2642-4cbf-bdf3-798c0db8e7ed" providerId="ADAL" clId="{D943B089-6625-4685-BC61-4993741CB138}" dt="2020-04-27T13:32:08.938" v="512" actId="20577"/>
        <pc:sldMkLst>
          <pc:docMk/>
          <pc:sldMk cId="157643031" sldId="277"/>
        </pc:sldMkLst>
        <pc:spChg chg="mod">
          <ac:chgData name="Siren Margrethe Andresen Tjøtta" userId="11f8c1b8-2642-4cbf-bdf3-798c0db8e7ed" providerId="ADAL" clId="{D943B089-6625-4685-BC61-4993741CB138}" dt="2020-04-27T13:32:08.938" v="512" actId="20577"/>
          <ac:spMkLst>
            <pc:docMk/>
            <pc:sldMk cId="157643031" sldId="277"/>
            <ac:spMk id="5" creationId="{00000000-0000-0000-0000-000000000000}"/>
          </ac:spMkLst>
        </pc:spChg>
      </pc:sldChg>
      <pc:sldChg chg="modSp ord">
        <pc:chgData name="Siren Margrethe Andresen Tjøtta" userId="11f8c1b8-2642-4cbf-bdf3-798c0db8e7ed" providerId="ADAL" clId="{D943B089-6625-4685-BC61-4993741CB138}" dt="2020-04-27T14:44:06.844" v="531" actId="115"/>
        <pc:sldMkLst>
          <pc:docMk/>
          <pc:sldMk cId="4186594666" sldId="280"/>
        </pc:sldMkLst>
        <pc:spChg chg="mod">
          <ac:chgData name="Siren Margrethe Andresen Tjøtta" userId="11f8c1b8-2642-4cbf-bdf3-798c0db8e7ed" providerId="ADAL" clId="{D943B089-6625-4685-BC61-4993741CB138}" dt="2020-04-27T14:44:06.844" v="531" actId="115"/>
          <ac:spMkLst>
            <pc:docMk/>
            <pc:sldMk cId="4186594666" sldId="280"/>
            <ac:spMk id="4" creationId="{00000000-0000-0000-0000-000000000000}"/>
          </ac:spMkLst>
        </pc:spChg>
      </pc:sldChg>
      <pc:sldChg chg="modSp">
        <pc:chgData name="Siren Margrethe Andresen Tjøtta" userId="11f8c1b8-2642-4cbf-bdf3-798c0db8e7ed" providerId="ADAL" clId="{D943B089-6625-4685-BC61-4993741CB138}" dt="2020-04-27T14:47:55.669" v="541" actId="113"/>
        <pc:sldMkLst>
          <pc:docMk/>
          <pc:sldMk cId="974494942" sldId="281"/>
        </pc:sldMkLst>
        <pc:spChg chg="mod">
          <ac:chgData name="Siren Margrethe Andresen Tjøtta" userId="11f8c1b8-2642-4cbf-bdf3-798c0db8e7ed" providerId="ADAL" clId="{D943B089-6625-4685-BC61-4993741CB138}" dt="2020-04-27T14:47:55.669" v="541" actId="113"/>
          <ac:spMkLst>
            <pc:docMk/>
            <pc:sldMk cId="974494942" sldId="281"/>
            <ac:spMk id="4" creationId="{00000000-0000-0000-0000-000000000000}"/>
          </ac:spMkLst>
        </pc:spChg>
      </pc:sldChg>
      <pc:sldChg chg="modSp">
        <pc:chgData name="Siren Margrethe Andresen Tjøtta" userId="11f8c1b8-2642-4cbf-bdf3-798c0db8e7ed" providerId="ADAL" clId="{D943B089-6625-4685-BC61-4993741CB138}" dt="2020-04-26T14:28:09.818" v="354" actId="20577"/>
        <pc:sldMkLst>
          <pc:docMk/>
          <pc:sldMk cId="3783745875" sldId="290"/>
        </pc:sldMkLst>
        <pc:spChg chg="mod">
          <ac:chgData name="Siren Margrethe Andresen Tjøtta" userId="11f8c1b8-2642-4cbf-bdf3-798c0db8e7ed" providerId="ADAL" clId="{D943B089-6625-4685-BC61-4993741CB138}" dt="2020-04-26T14:28:09.818" v="354" actId="20577"/>
          <ac:spMkLst>
            <pc:docMk/>
            <pc:sldMk cId="3783745875" sldId="290"/>
            <ac:spMk id="4" creationId="{00000000-0000-0000-0000-000000000000}"/>
          </ac:spMkLst>
        </pc:spChg>
      </pc:sldChg>
      <pc:sldChg chg="modSp ord">
        <pc:chgData name="Siren Margrethe Andresen Tjøtta" userId="11f8c1b8-2642-4cbf-bdf3-798c0db8e7ed" providerId="ADAL" clId="{D943B089-6625-4685-BC61-4993741CB138}" dt="2020-04-26T14:18:55.617" v="154" actId="20577"/>
        <pc:sldMkLst>
          <pc:docMk/>
          <pc:sldMk cId="3594270094" sldId="293"/>
        </pc:sldMkLst>
        <pc:spChg chg="mod">
          <ac:chgData name="Siren Margrethe Andresen Tjøtta" userId="11f8c1b8-2642-4cbf-bdf3-798c0db8e7ed" providerId="ADAL" clId="{D943B089-6625-4685-BC61-4993741CB138}" dt="2020-04-26T14:18:55.617" v="154" actId="20577"/>
          <ac:spMkLst>
            <pc:docMk/>
            <pc:sldMk cId="3594270094" sldId="293"/>
            <ac:spMk id="4" creationId="{00000000-0000-0000-0000-000000000000}"/>
          </ac:spMkLst>
        </pc:spChg>
      </pc:sldChg>
      <pc:sldChg chg="addSp modSp">
        <pc:chgData name="Siren Margrethe Andresen Tjøtta" userId="11f8c1b8-2642-4cbf-bdf3-798c0db8e7ed" providerId="ADAL" clId="{D943B089-6625-4685-BC61-4993741CB138}" dt="2020-04-26T15:27:06.861" v="482" actId="20577"/>
        <pc:sldMkLst>
          <pc:docMk/>
          <pc:sldMk cId="1843214446" sldId="296"/>
        </pc:sldMkLst>
        <pc:spChg chg="mod">
          <ac:chgData name="Siren Margrethe Andresen Tjøtta" userId="11f8c1b8-2642-4cbf-bdf3-798c0db8e7ed" providerId="ADAL" clId="{D943B089-6625-4685-BC61-4993741CB138}" dt="2020-04-26T15:27:06.861" v="482" actId="20577"/>
          <ac:spMkLst>
            <pc:docMk/>
            <pc:sldMk cId="1843214446" sldId="296"/>
            <ac:spMk id="4" creationId="{00000000-0000-0000-0000-000000000000}"/>
          </ac:spMkLst>
        </pc:spChg>
        <pc:spChg chg="add mod">
          <ac:chgData name="Siren Margrethe Andresen Tjøtta" userId="11f8c1b8-2642-4cbf-bdf3-798c0db8e7ed" providerId="ADAL" clId="{D943B089-6625-4685-BC61-4993741CB138}" dt="2020-04-26T15:25:36.392" v="414" actId="20577"/>
          <ac:spMkLst>
            <pc:docMk/>
            <pc:sldMk cId="1843214446" sldId="296"/>
            <ac:spMk id="5" creationId="{21690754-49B7-4727-840B-C3E4B758CDB2}"/>
          </ac:spMkLst>
        </pc:spChg>
      </pc:sldChg>
      <pc:sldChg chg="modSp add ord">
        <pc:chgData name="Siren Margrethe Andresen Tjøtta" userId="11f8c1b8-2642-4cbf-bdf3-798c0db8e7ed" providerId="ADAL" clId="{D943B089-6625-4685-BC61-4993741CB138}" dt="2020-04-26T15:20:29.661" v="382" actId="20577"/>
        <pc:sldMkLst>
          <pc:docMk/>
          <pc:sldMk cId="972933826" sldId="297"/>
        </pc:sldMkLst>
        <pc:spChg chg="mod">
          <ac:chgData name="Siren Margrethe Andresen Tjøtta" userId="11f8c1b8-2642-4cbf-bdf3-798c0db8e7ed" providerId="ADAL" clId="{D943B089-6625-4685-BC61-4993741CB138}" dt="2020-04-26T14:23:48.404" v="300" actId="113"/>
          <ac:spMkLst>
            <pc:docMk/>
            <pc:sldMk cId="972933826" sldId="297"/>
            <ac:spMk id="2" creationId="{308B1736-EFD3-459E-BF96-AB0EFDBF8EB2}"/>
          </ac:spMkLst>
        </pc:spChg>
        <pc:spChg chg="mod">
          <ac:chgData name="Siren Margrethe Andresen Tjøtta" userId="11f8c1b8-2642-4cbf-bdf3-798c0db8e7ed" providerId="ADAL" clId="{D943B089-6625-4685-BC61-4993741CB138}" dt="2020-04-26T15:20:29.661" v="382" actId="20577"/>
          <ac:spMkLst>
            <pc:docMk/>
            <pc:sldMk cId="972933826" sldId="297"/>
            <ac:spMk id="4" creationId="{F20C051F-F342-4FCA-8096-C3720AF61EA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1263" cy="492760"/>
          </a:xfrm>
          <a:prstGeom prst="rect">
            <a:avLst/>
          </a:prstGeom>
        </p:spPr>
        <p:txBody>
          <a:bodyPr vert="horz" lIns="94696" tIns="47348" rIns="94696" bIns="47348" rtlCol="0"/>
          <a:lstStyle>
            <a:lvl1pPr algn="l">
              <a:defRPr sz="1200"/>
            </a:lvl1pPr>
          </a:lstStyle>
          <a:p>
            <a:endParaRPr lang="nb-NO"/>
          </a:p>
        </p:txBody>
      </p:sp>
      <p:sp>
        <p:nvSpPr>
          <p:cNvPr id="3" name="Date Placeholder 2"/>
          <p:cNvSpPr>
            <a:spLocks noGrp="1"/>
          </p:cNvSpPr>
          <p:nvPr>
            <p:ph type="dt" sz="quarter" idx="1"/>
          </p:nvPr>
        </p:nvSpPr>
        <p:spPr>
          <a:xfrm>
            <a:off x="3805483" y="1"/>
            <a:ext cx="2911263" cy="492760"/>
          </a:xfrm>
          <a:prstGeom prst="rect">
            <a:avLst/>
          </a:prstGeom>
        </p:spPr>
        <p:txBody>
          <a:bodyPr vert="horz" lIns="94696" tIns="47348" rIns="94696" bIns="47348" rtlCol="0"/>
          <a:lstStyle>
            <a:lvl1pPr algn="r">
              <a:defRPr sz="1200"/>
            </a:lvl1pPr>
          </a:lstStyle>
          <a:p>
            <a:fld id="{CA740FD6-0A6F-4869-B042-4545E5BE0EF7}" type="datetimeFigureOut">
              <a:rPr lang="nb-NO" smtClean="0"/>
              <a:pPr/>
              <a:t>05.08.2020</a:t>
            </a:fld>
            <a:endParaRPr lang="nb-NO"/>
          </a:p>
        </p:txBody>
      </p:sp>
      <p:sp>
        <p:nvSpPr>
          <p:cNvPr id="4" name="Footer Placeholder 3"/>
          <p:cNvSpPr>
            <a:spLocks noGrp="1"/>
          </p:cNvSpPr>
          <p:nvPr>
            <p:ph type="ftr" sz="quarter" idx="2"/>
          </p:nvPr>
        </p:nvSpPr>
        <p:spPr>
          <a:xfrm>
            <a:off x="0" y="9360730"/>
            <a:ext cx="2911263" cy="492760"/>
          </a:xfrm>
          <a:prstGeom prst="rect">
            <a:avLst/>
          </a:prstGeom>
        </p:spPr>
        <p:txBody>
          <a:bodyPr vert="horz" lIns="94696" tIns="47348" rIns="94696" bIns="47348" rtlCol="0" anchor="b"/>
          <a:lstStyle>
            <a:lvl1pPr algn="l">
              <a:defRPr sz="1200"/>
            </a:lvl1pPr>
          </a:lstStyle>
          <a:p>
            <a:endParaRPr lang="nb-NO"/>
          </a:p>
        </p:txBody>
      </p:sp>
      <p:sp>
        <p:nvSpPr>
          <p:cNvPr id="5" name="Slide Number Placeholder 4"/>
          <p:cNvSpPr>
            <a:spLocks noGrp="1"/>
          </p:cNvSpPr>
          <p:nvPr>
            <p:ph type="sldNum" sz="quarter" idx="3"/>
          </p:nvPr>
        </p:nvSpPr>
        <p:spPr>
          <a:xfrm>
            <a:off x="3805483" y="9360730"/>
            <a:ext cx="2911263" cy="492760"/>
          </a:xfrm>
          <a:prstGeom prst="rect">
            <a:avLst/>
          </a:prstGeom>
        </p:spPr>
        <p:txBody>
          <a:bodyPr vert="horz" lIns="94696" tIns="47348" rIns="94696" bIns="47348" rtlCol="0" anchor="b"/>
          <a:lstStyle>
            <a:lvl1pPr algn="r">
              <a:defRPr sz="1200"/>
            </a:lvl1pPr>
          </a:lstStyle>
          <a:p>
            <a:fld id="{D80D13EE-7AE9-4B6A-8D6A-FF2BB8956BB7}" type="slidenum">
              <a:rPr lang="nb-NO" smtClean="0"/>
              <a:pPr/>
              <a:t>‹#›</a:t>
            </a:fld>
            <a:endParaRPr lang="nb-NO"/>
          </a:p>
        </p:txBody>
      </p:sp>
    </p:spTree>
    <p:extLst>
      <p:ext uri="{BB962C8B-B14F-4D97-AF65-F5344CB8AC3E}">
        <p14:creationId xmlns:p14="http://schemas.microsoft.com/office/powerpoint/2010/main" val="3013736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1263" cy="492760"/>
          </a:xfrm>
          <a:prstGeom prst="rect">
            <a:avLst/>
          </a:prstGeom>
        </p:spPr>
        <p:txBody>
          <a:bodyPr vert="horz" lIns="94696" tIns="47348" rIns="94696" bIns="47348" rtlCol="0"/>
          <a:lstStyle>
            <a:lvl1pPr algn="l">
              <a:defRPr sz="1200"/>
            </a:lvl1pPr>
          </a:lstStyle>
          <a:p>
            <a:endParaRPr lang="nb-NO"/>
          </a:p>
        </p:txBody>
      </p:sp>
      <p:sp>
        <p:nvSpPr>
          <p:cNvPr id="3" name="Date Placeholder 2"/>
          <p:cNvSpPr>
            <a:spLocks noGrp="1"/>
          </p:cNvSpPr>
          <p:nvPr>
            <p:ph type="dt" idx="1"/>
          </p:nvPr>
        </p:nvSpPr>
        <p:spPr>
          <a:xfrm>
            <a:off x="3805483" y="1"/>
            <a:ext cx="2911263" cy="492760"/>
          </a:xfrm>
          <a:prstGeom prst="rect">
            <a:avLst/>
          </a:prstGeom>
        </p:spPr>
        <p:txBody>
          <a:bodyPr vert="horz" lIns="94696" tIns="47348" rIns="94696" bIns="47348" rtlCol="0"/>
          <a:lstStyle>
            <a:lvl1pPr algn="r">
              <a:defRPr sz="1200"/>
            </a:lvl1pPr>
          </a:lstStyle>
          <a:p>
            <a:fld id="{56AA84A2-EBBF-4096-AEA7-26C5443BD5E8}" type="datetimeFigureOut">
              <a:rPr lang="nb-NO" smtClean="0"/>
              <a:pPr/>
              <a:t>05.08.2020</a:t>
            </a:fld>
            <a:endParaRPr lang="nb-NO"/>
          </a:p>
        </p:txBody>
      </p:sp>
      <p:sp>
        <p:nvSpPr>
          <p:cNvPr id="4" name="Slide Image Placeholder 3"/>
          <p:cNvSpPr>
            <a:spLocks noGrp="1" noRot="1" noChangeAspect="1"/>
          </p:cNvSpPr>
          <p:nvPr>
            <p:ph type="sldImg" idx="2"/>
          </p:nvPr>
        </p:nvSpPr>
        <p:spPr>
          <a:xfrm>
            <a:off x="896938" y="739775"/>
            <a:ext cx="4924425" cy="3694113"/>
          </a:xfrm>
          <a:prstGeom prst="rect">
            <a:avLst/>
          </a:prstGeom>
          <a:noFill/>
          <a:ln w="12700">
            <a:solidFill>
              <a:prstClr val="black"/>
            </a:solidFill>
          </a:ln>
        </p:spPr>
        <p:txBody>
          <a:bodyPr vert="horz" lIns="94696" tIns="47348" rIns="94696" bIns="47348" rtlCol="0" anchor="ctr"/>
          <a:lstStyle/>
          <a:p>
            <a:endParaRPr lang="nb-NO"/>
          </a:p>
        </p:txBody>
      </p:sp>
      <p:sp>
        <p:nvSpPr>
          <p:cNvPr id="5" name="Notes Placeholder 4"/>
          <p:cNvSpPr>
            <a:spLocks noGrp="1"/>
          </p:cNvSpPr>
          <p:nvPr>
            <p:ph type="body" sz="quarter" idx="3"/>
          </p:nvPr>
        </p:nvSpPr>
        <p:spPr>
          <a:xfrm>
            <a:off x="671830" y="4681220"/>
            <a:ext cx="5374640" cy="4434840"/>
          </a:xfrm>
          <a:prstGeom prst="rect">
            <a:avLst/>
          </a:prstGeom>
        </p:spPr>
        <p:txBody>
          <a:bodyPr vert="horz" lIns="94696" tIns="47348" rIns="94696" bIns="4734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6" name="Footer Placeholder 5"/>
          <p:cNvSpPr>
            <a:spLocks noGrp="1"/>
          </p:cNvSpPr>
          <p:nvPr>
            <p:ph type="ftr" sz="quarter" idx="4"/>
          </p:nvPr>
        </p:nvSpPr>
        <p:spPr>
          <a:xfrm>
            <a:off x="0" y="9360730"/>
            <a:ext cx="2911263" cy="492760"/>
          </a:xfrm>
          <a:prstGeom prst="rect">
            <a:avLst/>
          </a:prstGeom>
        </p:spPr>
        <p:txBody>
          <a:bodyPr vert="horz" lIns="94696" tIns="47348" rIns="94696" bIns="47348" rtlCol="0" anchor="b"/>
          <a:lstStyle>
            <a:lvl1pPr algn="l">
              <a:defRPr sz="1200"/>
            </a:lvl1pPr>
          </a:lstStyle>
          <a:p>
            <a:endParaRPr lang="nb-NO"/>
          </a:p>
        </p:txBody>
      </p:sp>
      <p:sp>
        <p:nvSpPr>
          <p:cNvPr id="7" name="Slide Number Placeholder 6"/>
          <p:cNvSpPr>
            <a:spLocks noGrp="1"/>
          </p:cNvSpPr>
          <p:nvPr>
            <p:ph type="sldNum" sz="quarter" idx="5"/>
          </p:nvPr>
        </p:nvSpPr>
        <p:spPr>
          <a:xfrm>
            <a:off x="3805483" y="9360730"/>
            <a:ext cx="2911263" cy="492760"/>
          </a:xfrm>
          <a:prstGeom prst="rect">
            <a:avLst/>
          </a:prstGeom>
        </p:spPr>
        <p:txBody>
          <a:bodyPr vert="horz" lIns="94696" tIns="47348" rIns="94696" bIns="47348" rtlCol="0" anchor="b"/>
          <a:lstStyle>
            <a:lvl1pPr algn="r">
              <a:defRPr sz="1200"/>
            </a:lvl1pPr>
          </a:lstStyle>
          <a:p>
            <a:fld id="{FF83FD22-B1CF-4E26-B028-28BF12BFA0B8}" type="slidenum">
              <a:rPr lang="nb-NO" smtClean="0"/>
              <a:pPr/>
              <a:t>‹#›</a:t>
            </a:fld>
            <a:endParaRPr lang="nb-NO"/>
          </a:p>
        </p:txBody>
      </p:sp>
    </p:spTree>
    <p:extLst>
      <p:ext uri="{BB962C8B-B14F-4D97-AF65-F5344CB8AC3E}">
        <p14:creationId xmlns:p14="http://schemas.microsoft.com/office/powerpoint/2010/main" val="1711092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FF83FD22-B1CF-4E26-B028-28BF12BFA0B8}" type="slidenum">
              <a:rPr lang="nb-NO" smtClean="0"/>
              <a:pPr/>
              <a:t>1</a:t>
            </a:fld>
            <a:endParaRPr lang="nb-NO"/>
          </a:p>
        </p:txBody>
      </p:sp>
    </p:spTree>
    <p:extLst>
      <p:ext uri="{BB962C8B-B14F-4D97-AF65-F5344CB8AC3E}">
        <p14:creationId xmlns:p14="http://schemas.microsoft.com/office/powerpoint/2010/main" val="28955115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 med logo">
    <p:spTree>
      <p:nvGrpSpPr>
        <p:cNvPr id="1" name=""/>
        <p:cNvGrpSpPr/>
        <p:nvPr/>
      </p:nvGrpSpPr>
      <p:grpSpPr>
        <a:xfrm>
          <a:off x="0" y="0"/>
          <a:ext cx="0" cy="0"/>
          <a:chOff x="0" y="0"/>
          <a:chExt cx="0" cy="0"/>
        </a:xfrm>
      </p:grpSpPr>
      <p:pic>
        <p:nvPicPr>
          <p:cNvPr id="7" name="Picture 6" descr="primær1.png"/>
          <p:cNvPicPr>
            <a:picLocks noChangeAspect="1"/>
          </p:cNvPicPr>
          <p:nvPr userDrawn="1"/>
        </p:nvPicPr>
        <p:blipFill>
          <a:blip r:embed="rId2" cstate="print"/>
          <a:stretch>
            <a:fillRect/>
          </a:stretch>
        </p:blipFill>
        <p:spPr>
          <a:xfrm>
            <a:off x="0" y="8180829"/>
            <a:ext cx="6437389" cy="1572771"/>
          </a:xfrm>
          <a:prstGeom prst="rect">
            <a:avLst/>
          </a:prstGeom>
        </p:spPr>
      </p:pic>
      <p:sp>
        <p:nvSpPr>
          <p:cNvPr id="2" name="Title 1"/>
          <p:cNvSpPr>
            <a:spLocks noGrp="1"/>
          </p:cNvSpPr>
          <p:nvPr>
            <p:ph type="ctrTitle"/>
          </p:nvPr>
        </p:nvSpPr>
        <p:spPr>
          <a:xfrm>
            <a:off x="666000" y="667244"/>
            <a:ext cx="11689200" cy="2841404"/>
          </a:xfrm>
        </p:spPr>
        <p:txBody>
          <a:bodyPr lIns="0" tIns="0" rIns="0" bIns="0" anchor="t" anchorCtr="0">
            <a:normAutofit/>
          </a:bodyPr>
          <a:lstStyle>
            <a:lvl1pPr algn="l">
              <a:lnSpc>
                <a:spcPts val="6954"/>
              </a:lnSpc>
              <a:defRPr sz="5000" b="1">
                <a:solidFill>
                  <a:schemeClr val="tx2"/>
                </a:solidFill>
              </a:defRPr>
            </a:lvl1pPr>
          </a:lstStyle>
          <a:p>
            <a:r>
              <a:rPr lang="nb-NO"/>
              <a:t>Klikk for å redigere tittelstil</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tel, tekst og bilde">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6651625" y="622300"/>
            <a:ext cx="5670550" cy="7805926"/>
          </a:xfrm>
        </p:spPr>
        <p:txBody>
          <a:bodyPr/>
          <a:lstStyle/>
          <a:p>
            <a:r>
              <a:rPr lang="nb-NO"/>
              <a:t>Klikk ikonet for å legge til et bilde</a:t>
            </a:r>
          </a:p>
        </p:txBody>
      </p:sp>
      <p:sp>
        <p:nvSpPr>
          <p:cNvPr id="2" name="Title 1"/>
          <p:cNvSpPr>
            <a:spLocks noGrp="1"/>
          </p:cNvSpPr>
          <p:nvPr>
            <p:ph type="title"/>
          </p:nvPr>
        </p:nvSpPr>
        <p:spPr>
          <a:xfrm>
            <a:off x="650240" y="621816"/>
            <a:ext cx="5670000" cy="942616"/>
          </a:xfrm>
        </p:spPr>
        <p:txBody>
          <a:bodyPr/>
          <a:lstStyle/>
          <a:p>
            <a:r>
              <a:rPr lang="nb-NO"/>
              <a:t>Klikk for å redigere tittelstil</a:t>
            </a:r>
          </a:p>
        </p:txBody>
      </p:sp>
      <p:sp>
        <p:nvSpPr>
          <p:cNvPr id="6" name="Footer Placeholder 5"/>
          <p:cNvSpPr>
            <a:spLocks noGrp="1"/>
          </p:cNvSpPr>
          <p:nvPr>
            <p:ph type="ftr" sz="quarter" idx="11"/>
          </p:nvPr>
        </p:nvSpPr>
        <p:spPr>
          <a:xfrm>
            <a:off x="6667200" y="9155753"/>
            <a:ext cx="5654240" cy="176972"/>
          </a:xfrm>
        </p:spPr>
        <p:txBody>
          <a:bodyPr/>
          <a:lstStyle/>
          <a:p>
            <a:endParaRPr lang="nb-NO"/>
          </a:p>
        </p:txBody>
      </p:sp>
      <p:sp>
        <p:nvSpPr>
          <p:cNvPr id="7" name="Slide Number Placeholder 6"/>
          <p:cNvSpPr>
            <a:spLocks noGrp="1"/>
          </p:cNvSpPr>
          <p:nvPr>
            <p:ph type="sldNum" sz="quarter" idx="12"/>
          </p:nvPr>
        </p:nvSpPr>
        <p:spPr>
          <a:xfrm>
            <a:off x="5793832" y="9155753"/>
            <a:ext cx="526408" cy="176972"/>
          </a:xfrm>
        </p:spPr>
        <p:txBody>
          <a:bodyPr/>
          <a:lstStyle>
            <a:lvl1pPr algn="r">
              <a:defRPr/>
            </a:lvl1pPr>
          </a:lstStyle>
          <a:p>
            <a:fld id="{B614C989-9D34-47B7-9901-66AA3E2AADAA}" type="slidenum">
              <a:rPr lang="nb-NO" smtClean="0"/>
              <a:pPr/>
              <a:t>‹#›</a:t>
            </a:fld>
            <a:endParaRPr lang="nb-NO"/>
          </a:p>
        </p:txBody>
      </p:sp>
      <p:sp>
        <p:nvSpPr>
          <p:cNvPr id="9" name="Content Placeholder 2"/>
          <p:cNvSpPr>
            <a:spLocks noGrp="1"/>
          </p:cNvSpPr>
          <p:nvPr>
            <p:ph idx="1"/>
          </p:nvPr>
        </p:nvSpPr>
        <p:spPr>
          <a:xfrm>
            <a:off x="650240" y="1871999"/>
            <a:ext cx="5670000" cy="655622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12" name="Text Placeholder 8"/>
          <p:cNvSpPr>
            <a:spLocks noGrp="1"/>
          </p:cNvSpPr>
          <p:nvPr>
            <p:ph type="body" sz="quarter" idx="15" hasCustomPrompt="1"/>
          </p:nvPr>
        </p:nvSpPr>
        <p:spPr>
          <a:xfrm>
            <a:off x="666000" y="9155753"/>
            <a:ext cx="4900296" cy="176972"/>
          </a:xfrm>
        </p:spPr>
        <p:txBody>
          <a:bodyPr wrap="square">
            <a:spAutoFit/>
          </a:bodyPr>
          <a:lstStyle>
            <a:lvl1pPr marL="0" indent="0">
              <a:lnSpc>
                <a:spcPct val="100000"/>
              </a:lnSpc>
              <a:buFont typeface="Arial" pitchFamily="34" charset="0"/>
              <a:buChar char="​"/>
              <a:defRPr sz="1150" b="0">
                <a:solidFill>
                  <a:schemeClr val="tx2"/>
                </a:solidFill>
              </a:defRPr>
            </a:lvl1pPr>
            <a:lvl2pPr>
              <a:defRPr sz="1150"/>
            </a:lvl2pPr>
            <a:lvl3pPr>
              <a:defRPr sz="1150"/>
            </a:lvl3pPr>
            <a:lvl4pPr>
              <a:defRPr sz="1150"/>
            </a:lvl4pPr>
            <a:lvl5pPr>
              <a:defRPr sz="1150"/>
            </a:lvl5pPr>
          </a:lstStyle>
          <a:p>
            <a:pPr lvl="0"/>
            <a:r>
              <a:rPr lang="en-US" dirty="0" err="1"/>
              <a:t>Bildekreditering</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med logo">
    <p:spTree>
      <p:nvGrpSpPr>
        <p:cNvPr id="1" name=""/>
        <p:cNvGrpSpPr/>
        <p:nvPr/>
      </p:nvGrpSpPr>
      <p:grpSpPr>
        <a:xfrm>
          <a:off x="0" y="0"/>
          <a:ext cx="0" cy="0"/>
          <a:chOff x="0" y="0"/>
          <a:chExt cx="0" cy="0"/>
        </a:xfrm>
      </p:grpSpPr>
      <p:sp>
        <p:nvSpPr>
          <p:cNvPr id="2" name="Title 1"/>
          <p:cNvSpPr>
            <a:spLocks noGrp="1"/>
          </p:cNvSpPr>
          <p:nvPr>
            <p:ph type="ctrTitle"/>
          </p:nvPr>
        </p:nvSpPr>
        <p:spPr>
          <a:xfrm>
            <a:off x="666000" y="667244"/>
            <a:ext cx="11689200" cy="2841404"/>
          </a:xfrm>
        </p:spPr>
        <p:txBody>
          <a:bodyPr lIns="0" tIns="0" rIns="0" bIns="0" anchor="t" anchorCtr="0">
            <a:normAutofit/>
          </a:bodyPr>
          <a:lstStyle>
            <a:lvl1pPr algn="l">
              <a:lnSpc>
                <a:spcPts val="6954"/>
              </a:lnSpc>
              <a:defRPr sz="5000" b="1">
                <a:solidFill>
                  <a:schemeClr val="tx2"/>
                </a:solidFill>
              </a:defRPr>
            </a:lvl1pPr>
          </a:lstStyle>
          <a:p>
            <a:r>
              <a:rPr lang="en-US"/>
              <a:t>Click to edit Master title style</a:t>
            </a:r>
            <a:endParaRPr lang="nb-NO"/>
          </a:p>
        </p:txBody>
      </p:sp>
      <p:pic>
        <p:nvPicPr>
          <p:cNvPr id="5" name="Picture 4" descr="bibilotek1.png"/>
          <p:cNvPicPr>
            <a:picLocks noChangeAspect="1"/>
          </p:cNvPicPr>
          <p:nvPr userDrawn="1"/>
        </p:nvPicPr>
        <p:blipFill>
          <a:blip r:embed="rId2" cstate="print"/>
          <a:stretch>
            <a:fillRect/>
          </a:stretch>
        </p:blipFill>
        <p:spPr>
          <a:xfrm>
            <a:off x="0" y="8253981"/>
            <a:ext cx="8738634" cy="1499619"/>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tel">
    <p:spTree>
      <p:nvGrpSpPr>
        <p:cNvPr id="1" name=""/>
        <p:cNvGrpSpPr/>
        <p:nvPr/>
      </p:nvGrpSpPr>
      <p:grpSpPr>
        <a:xfrm>
          <a:off x="0" y="0"/>
          <a:ext cx="0" cy="0"/>
          <a:chOff x="0" y="0"/>
          <a:chExt cx="0" cy="0"/>
        </a:xfrm>
      </p:grpSpPr>
      <p:sp>
        <p:nvSpPr>
          <p:cNvPr id="2" name="Title 1"/>
          <p:cNvSpPr>
            <a:spLocks noGrp="1"/>
          </p:cNvSpPr>
          <p:nvPr>
            <p:ph type="ctrTitle"/>
          </p:nvPr>
        </p:nvSpPr>
        <p:spPr>
          <a:xfrm>
            <a:off x="666000" y="667244"/>
            <a:ext cx="11688560" cy="2841404"/>
          </a:xfrm>
        </p:spPr>
        <p:txBody>
          <a:bodyPr lIns="0" tIns="0" rIns="0" bIns="0" anchor="t" anchorCtr="0">
            <a:normAutofit/>
          </a:bodyPr>
          <a:lstStyle>
            <a:lvl1pPr algn="l">
              <a:lnSpc>
                <a:spcPts val="6954"/>
              </a:lnSpc>
              <a:defRPr sz="5000" b="1">
                <a:solidFill>
                  <a:schemeClr val="tx2"/>
                </a:solidFill>
              </a:defRPr>
            </a:lvl1pPr>
          </a:lstStyle>
          <a:p>
            <a:r>
              <a:rPr lang="en-US"/>
              <a:t>Click to edit Master title style</a:t>
            </a:r>
            <a:endParaRPr lang="nb-NO"/>
          </a:p>
        </p:txBody>
      </p:sp>
      <p:sp>
        <p:nvSpPr>
          <p:cNvPr id="4" name="Slide Number Placeholder 3"/>
          <p:cNvSpPr>
            <a:spLocks noGrp="1"/>
          </p:cNvSpPr>
          <p:nvPr>
            <p:ph type="sldNum" sz="quarter" idx="10"/>
          </p:nvPr>
        </p:nvSpPr>
        <p:spPr/>
        <p:txBody>
          <a:bodyPr/>
          <a:lstStyle/>
          <a:p>
            <a:fld id="{B614C989-9D34-47B7-9901-66AA3E2AADAA}" type="slidenum">
              <a:rPr lang="nb-NO" smtClean="0"/>
              <a:pPr/>
              <a:t>‹#›</a:t>
            </a:fld>
            <a:endParaRPr lang="nb-NO"/>
          </a:p>
        </p:txBody>
      </p:sp>
      <p:sp>
        <p:nvSpPr>
          <p:cNvPr id="5" name="Footer Placeholder 4"/>
          <p:cNvSpPr>
            <a:spLocks noGrp="1"/>
          </p:cNvSpPr>
          <p:nvPr>
            <p:ph type="ftr" sz="quarter" idx="11"/>
          </p:nvPr>
        </p:nvSpPr>
        <p:spPr/>
        <p:txBody>
          <a:bodyPr/>
          <a:lstStyle/>
          <a:p>
            <a:endParaRPr lang="nb-NO"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med farget bakgrunn">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66000" y="667244"/>
            <a:ext cx="11688560" cy="2841404"/>
          </a:xfrm>
        </p:spPr>
        <p:txBody>
          <a:bodyPr lIns="0" tIns="0" rIns="0" bIns="0" anchor="t" anchorCtr="0">
            <a:normAutofit/>
          </a:bodyPr>
          <a:lstStyle>
            <a:lvl1pPr algn="l">
              <a:lnSpc>
                <a:spcPts val="6954"/>
              </a:lnSpc>
              <a:defRPr sz="5000" b="1">
                <a:solidFill>
                  <a:schemeClr val="bg1"/>
                </a:solidFill>
              </a:defRPr>
            </a:lvl1pPr>
          </a:lstStyle>
          <a:p>
            <a:r>
              <a:rPr lang="en-US"/>
              <a:t>Click to edit Master title style</a:t>
            </a:r>
            <a:endParaRPr lang="nb-NO"/>
          </a:p>
        </p:txBody>
      </p:sp>
      <p:sp>
        <p:nvSpPr>
          <p:cNvPr id="4" name="Slide Number Placeholder 3"/>
          <p:cNvSpPr>
            <a:spLocks noGrp="1"/>
          </p:cNvSpPr>
          <p:nvPr>
            <p:ph type="sldNum" sz="quarter" idx="10"/>
          </p:nvPr>
        </p:nvSpPr>
        <p:spPr/>
        <p:txBody>
          <a:bodyPr/>
          <a:lstStyle>
            <a:lvl1pPr>
              <a:defRPr>
                <a:solidFill>
                  <a:schemeClr val="bg1"/>
                </a:solidFill>
              </a:defRPr>
            </a:lvl1pPr>
          </a:lstStyle>
          <a:p>
            <a:fld id="{B614C989-9D34-47B7-9901-66AA3E2AADAA}" type="slidenum">
              <a:rPr lang="nb-NO" smtClean="0"/>
              <a:pPr/>
              <a:t>‹#›</a:t>
            </a:fld>
            <a:endParaRPr lang="nb-NO"/>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nb-NO"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tel, undertittel og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6" name="Footer Placeholder 5"/>
          <p:cNvSpPr>
            <a:spLocks noGrp="1"/>
          </p:cNvSpPr>
          <p:nvPr>
            <p:ph type="ftr" sz="quarter" idx="11"/>
          </p:nvPr>
        </p:nvSpPr>
        <p:spPr>
          <a:xfrm>
            <a:off x="6667200" y="9155753"/>
            <a:ext cx="5654240" cy="176972"/>
          </a:xfrm>
        </p:spPr>
        <p:txBody>
          <a:bodyPr/>
          <a:lstStyle/>
          <a:p>
            <a:endParaRPr lang="nb-NO"/>
          </a:p>
        </p:txBody>
      </p:sp>
      <p:sp>
        <p:nvSpPr>
          <p:cNvPr id="7" name="Slide Number Placeholder 6"/>
          <p:cNvSpPr>
            <a:spLocks noGrp="1"/>
          </p:cNvSpPr>
          <p:nvPr>
            <p:ph type="sldNum" sz="quarter" idx="12"/>
          </p:nvPr>
        </p:nvSpPr>
        <p:spPr>
          <a:xfrm>
            <a:off x="5793832" y="9155753"/>
            <a:ext cx="526408" cy="176972"/>
          </a:xfrm>
        </p:spPr>
        <p:txBody>
          <a:bodyPr/>
          <a:lstStyle>
            <a:lvl1pPr algn="r">
              <a:defRPr/>
            </a:lvl1pPr>
          </a:lstStyle>
          <a:p>
            <a:fld id="{B614C989-9D34-47B7-9901-66AA3E2AADAA}" type="slidenum">
              <a:rPr lang="nb-NO" smtClean="0"/>
              <a:pPr/>
              <a:t>‹#›</a:t>
            </a:fld>
            <a:endParaRPr lang="nb-NO"/>
          </a:p>
        </p:txBody>
      </p:sp>
      <p:sp>
        <p:nvSpPr>
          <p:cNvPr id="9" name="Content Placeholder 2"/>
          <p:cNvSpPr>
            <a:spLocks noGrp="1"/>
          </p:cNvSpPr>
          <p:nvPr>
            <p:ph idx="1" hasCustomPrompt="1"/>
          </p:nvPr>
        </p:nvSpPr>
        <p:spPr>
          <a:xfrm>
            <a:off x="650240" y="1871997"/>
            <a:ext cx="2664000" cy="6559200"/>
          </a:xfrm>
        </p:spPr>
        <p:txBody>
          <a:bodyPr/>
          <a:lstStyle>
            <a:lvl1pPr marL="0" indent="0">
              <a:buFont typeface="Arial" pitchFamily="34" charset="0"/>
              <a:buChar char="​"/>
              <a:defRPr b="0"/>
            </a:lvl1pPr>
            <a:lvl2pPr marL="377825" indent="-377825">
              <a:buFont typeface="Arial" pitchFamily="34" charset="0"/>
              <a:buChar char="•"/>
              <a:defRPr b="1"/>
            </a:lvl2pPr>
          </a:lstStyle>
          <a:p>
            <a:pPr lvl="0"/>
            <a:r>
              <a:rPr lang="en-US" dirty="0" err="1"/>
              <a:t>Undertittel</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10" name="Content Placeholder 2"/>
          <p:cNvSpPr>
            <a:spLocks noGrp="1"/>
          </p:cNvSpPr>
          <p:nvPr>
            <p:ph idx="13"/>
          </p:nvPr>
        </p:nvSpPr>
        <p:spPr>
          <a:xfrm>
            <a:off x="3645440" y="1871997"/>
            <a:ext cx="8676000" cy="6559200"/>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614C989-9D34-47B7-9901-66AA3E2AADAA}" type="slidenum">
              <a:rPr lang="nb-NO" smtClean="0"/>
              <a:pPr/>
              <a:t>‹#›</a:t>
            </a:fld>
            <a:endParaRPr lang="nb-NO"/>
          </a:p>
        </p:txBody>
      </p:sp>
      <p:sp>
        <p:nvSpPr>
          <p:cNvPr id="8" name="Content Placeholder 2"/>
          <p:cNvSpPr>
            <a:spLocks noGrp="1"/>
          </p:cNvSpPr>
          <p:nvPr>
            <p:ph idx="1"/>
          </p:nvPr>
        </p:nvSpPr>
        <p:spPr>
          <a:xfrm>
            <a:off x="3247200" y="1871999"/>
            <a:ext cx="9074240" cy="655622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614C989-9D34-47B7-9901-66AA3E2AADAA}" type="slidenum">
              <a:rPr lang="nb-NO" smtClean="0"/>
              <a:pPr/>
              <a:t>‹#›</a:t>
            </a:fld>
            <a:endParaRPr lang="nb-NO"/>
          </a:p>
        </p:txBody>
      </p:sp>
      <p:sp>
        <p:nvSpPr>
          <p:cNvPr id="7" name="Content Placeholder 2"/>
          <p:cNvSpPr>
            <a:spLocks noGrp="1"/>
          </p:cNvSpPr>
          <p:nvPr>
            <p:ph idx="14"/>
          </p:nvPr>
        </p:nvSpPr>
        <p:spPr>
          <a:xfrm>
            <a:off x="650240" y="1871998"/>
            <a:ext cx="11671200" cy="6556227"/>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2"/>
          <p:cNvSpPr>
            <a:spLocks noGrp="1"/>
          </p:cNvSpPr>
          <p:nvPr>
            <p:ph idx="14"/>
          </p:nvPr>
        </p:nvSpPr>
        <p:spPr>
          <a:xfrm>
            <a:off x="650240" y="1871999"/>
            <a:ext cx="5670000" cy="6556227"/>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2" name="Title 1"/>
          <p:cNvSpPr>
            <a:spLocks noGrp="1"/>
          </p:cNvSpPr>
          <p:nvPr>
            <p:ph type="title"/>
          </p:nvPr>
        </p:nvSpPr>
        <p:spPr/>
        <p:txBody>
          <a:bodyPr/>
          <a:lstStyle/>
          <a:p>
            <a:r>
              <a:rPr lang="en-US"/>
              <a:t>Click to edit Master title style</a:t>
            </a:r>
            <a:endParaRPr lang="nb-NO"/>
          </a:p>
        </p:txBody>
      </p:sp>
      <p:sp>
        <p:nvSpPr>
          <p:cNvPr id="6" name="Footer Placeholder 5"/>
          <p:cNvSpPr>
            <a:spLocks noGrp="1"/>
          </p:cNvSpPr>
          <p:nvPr>
            <p:ph type="ftr" sz="quarter" idx="11"/>
          </p:nvPr>
        </p:nvSpPr>
        <p:spPr>
          <a:xfrm>
            <a:off x="6667200" y="9155753"/>
            <a:ext cx="5654240" cy="176972"/>
          </a:xfrm>
        </p:spPr>
        <p:txBody>
          <a:bodyPr/>
          <a:lstStyle/>
          <a:p>
            <a:endParaRPr lang="nb-NO"/>
          </a:p>
        </p:txBody>
      </p:sp>
      <p:sp>
        <p:nvSpPr>
          <p:cNvPr id="7" name="Slide Number Placeholder 6"/>
          <p:cNvSpPr>
            <a:spLocks noGrp="1"/>
          </p:cNvSpPr>
          <p:nvPr>
            <p:ph type="sldNum" sz="quarter" idx="12"/>
          </p:nvPr>
        </p:nvSpPr>
        <p:spPr>
          <a:xfrm>
            <a:off x="5793832" y="9155753"/>
            <a:ext cx="526408" cy="176972"/>
          </a:xfrm>
        </p:spPr>
        <p:txBody>
          <a:bodyPr/>
          <a:lstStyle>
            <a:lvl1pPr algn="r">
              <a:defRPr/>
            </a:lvl1pPr>
          </a:lstStyle>
          <a:p>
            <a:fld id="{B614C989-9D34-47B7-9901-66AA3E2AADAA}" type="slidenum">
              <a:rPr lang="nb-NO" smtClean="0"/>
              <a:pPr/>
              <a:t>‹#›</a:t>
            </a:fld>
            <a:endParaRPr lang="nb-NO"/>
          </a:p>
        </p:txBody>
      </p:sp>
      <p:sp>
        <p:nvSpPr>
          <p:cNvPr id="9" name="Content Placeholder 2"/>
          <p:cNvSpPr>
            <a:spLocks noGrp="1"/>
          </p:cNvSpPr>
          <p:nvPr>
            <p:ph idx="15"/>
          </p:nvPr>
        </p:nvSpPr>
        <p:spPr>
          <a:xfrm>
            <a:off x="6651440" y="1871999"/>
            <a:ext cx="5670000" cy="6556227"/>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Utfallende bilde">
    <p:spTree>
      <p:nvGrpSpPr>
        <p:cNvPr id="1" name=""/>
        <p:cNvGrpSpPr/>
        <p:nvPr/>
      </p:nvGrpSpPr>
      <p:grpSpPr>
        <a:xfrm>
          <a:off x="0" y="0"/>
          <a:ext cx="0" cy="0"/>
          <a:chOff x="0" y="0"/>
          <a:chExt cx="0" cy="0"/>
        </a:xfrm>
      </p:grpSpPr>
      <p:sp>
        <p:nvSpPr>
          <p:cNvPr id="7" name="Picture Placeholder 6"/>
          <p:cNvSpPr>
            <a:spLocks noGrp="1"/>
          </p:cNvSpPr>
          <p:nvPr>
            <p:ph type="pic" sz="quarter" idx="12"/>
          </p:nvPr>
        </p:nvSpPr>
        <p:spPr>
          <a:xfrm>
            <a:off x="0" y="0"/>
            <a:ext cx="13004800" cy="9753600"/>
          </a:xfrm>
        </p:spPr>
        <p:txBody>
          <a:bodyPr/>
          <a:lstStyle/>
          <a:p>
            <a:endParaRPr lang="nb-NO" dirty="0"/>
          </a:p>
        </p:txBody>
      </p:sp>
      <p:sp>
        <p:nvSpPr>
          <p:cNvPr id="2" name="Title 1"/>
          <p:cNvSpPr>
            <a:spLocks noGrp="1"/>
          </p:cNvSpPr>
          <p:nvPr>
            <p:ph type="ctrTitle"/>
          </p:nvPr>
        </p:nvSpPr>
        <p:spPr>
          <a:xfrm>
            <a:off x="666000" y="667244"/>
            <a:ext cx="11688560" cy="2841404"/>
          </a:xfrm>
        </p:spPr>
        <p:txBody>
          <a:bodyPr lIns="0" tIns="0" rIns="0" bIns="0" anchor="t" anchorCtr="0">
            <a:normAutofit/>
          </a:bodyPr>
          <a:lstStyle>
            <a:lvl1pPr algn="l">
              <a:lnSpc>
                <a:spcPts val="6954"/>
              </a:lnSpc>
              <a:defRPr sz="5000" b="1">
                <a:solidFill>
                  <a:schemeClr val="bg1"/>
                </a:solidFill>
              </a:defRPr>
            </a:lvl1pPr>
          </a:lstStyle>
          <a:p>
            <a:r>
              <a:rPr lang="en-US"/>
              <a:t>Click to edit Master title style</a:t>
            </a:r>
            <a:endParaRPr lang="nb-NO"/>
          </a:p>
        </p:txBody>
      </p:sp>
      <p:sp>
        <p:nvSpPr>
          <p:cNvPr id="4" name="Slide Number Placeholder 3"/>
          <p:cNvSpPr>
            <a:spLocks noGrp="1"/>
          </p:cNvSpPr>
          <p:nvPr>
            <p:ph type="sldNum" sz="quarter" idx="10"/>
          </p:nvPr>
        </p:nvSpPr>
        <p:spPr/>
        <p:txBody>
          <a:bodyPr/>
          <a:lstStyle>
            <a:lvl1pPr>
              <a:defRPr>
                <a:solidFill>
                  <a:schemeClr val="bg1"/>
                </a:solidFill>
              </a:defRPr>
            </a:lvl1pPr>
          </a:lstStyle>
          <a:p>
            <a:fld id="{B614C989-9D34-47B7-9901-66AA3E2AADAA}" type="slidenum">
              <a:rPr lang="nb-NO" smtClean="0"/>
              <a:pPr/>
              <a:t>‹#›</a:t>
            </a:fld>
            <a:endParaRPr lang="nb-NO"/>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nb-NO" dirty="0"/>
          </a:p>
        </p:txBody>
      </p:sp>
      <p:sp>
        <p:nvSpPr>
          <p:cNvPr id="9" name="Text Placeholder 8"/>
          <p:cNvSpPr>
            <a:spLocks noGrp="1"/>
          </p:cNvSpPr>
          <p:nvPr>
            <p:ph type="body" sz="quarter" idx="13" hasCustomPrompt="1"/>
          </p:nvPr>
        </p:nvSpPr>
        <p:spPr>
          <a:xfrm>
            <a:off x="666000" y="9155753"/>
            <a:ext cx="4900296" cy="176972"/>
          </a:xfrm>
        </p:spPr>
        <p:txBody>
          <a:bodyPr wrap="square">
            <a:spAutoFit/>
          </a:bodyPr>
          <a:lstStyle>
            <a:lvl1pPr marL="0" indent="0">
              <a:lnSpc>
                <a:spcPct val="100000"/>
              </a:lnSpc>
              <a:buFont typeface="Arial" pitchFamily="34" charset="0"/>
              <a:buChar char="​"/>
              <a:defRPr sz="1150" b="0">
                <a:solidFill>
                  <a:schemeClr val="bg1"/>
                </a:solidFill>
              </a:defRPr>
            </a:lvl1pPr>
            <a:lvl2pPr>
              <a:defRPr sz="1150"/>
            </a:lvl2pPr>
            <a:lvl3pPr>
              <a:defRPr sz="1150"/>
            </a:lvl3pPr>
            <a:lvl4pPr>
              <a:defRPr sz="1150"/>
            </a:lvl4pPr>
            <a:lvl5pPr>
              <a:defRPr sz="1150"/>
            </a:lvl5pPr>
          </a:lstStyle>
          <a:p>
            <a:pPr lvl="0"/>
            <a:r>
              <a:rPr lang="en-US" dirty="0" err="1"/>
              <a:t>Bildekreditering</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ld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50240" y="450000"/>
            <a:ext cx="11671200" cy="7978226"/>
          </a:xfrm>
        </p:spPr>
        <p:txBody>
          <a:bodyPr/>
          <a:lstStyle/>
          <a:p>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614C989-9D34-47B7-9901-66AA3E2AADAA}" type="slidenum">
              <a:rPr lang="nb-NO" smtClean="0"/>
              <a:pPr/>
              <a:t>‹#›</a:t>
            </a:fld>
            <a:endParaRPr lang="nb-NO"/>
          </a:p>
        </p:txBody>
      </p:sp>
      <p:sp>
        <p:nvSpPr>
          <p:cNvPr id="9" name="Text Placeholder 8"/>
          <p:cNvSpPr>
            <a:spLocks noGrp="1"/>
          </p:cNvSpPr>
          <p:nvPr>
            <p:ph type="body" sz="quarter" idx="14" hasCustomPrompt="1"/>
          </p:nvPr>
        </p:nvSpPr>
        <p:spPr>
          <a:xfrm>
            <a:off x="666000" y="9155753"/>
            <a:ext cx="4900296" cy="176972"/>
          </a:xfrm>
        </p:spPr>
        <p:txBody>
          <a:bodyPr wrap="square">
            <a:spAutoFit/>
          </a:bodyPr>
          <a:lstStyle>
            <a:lvl1pPr marL="0" indent="0">
              <a:lnSpc>
                <a:spcPct val="100000"/>
              </a:lnSpc>
              <a:buFont typeface="Arial" pitchFamily="34" charset="0"/>
              <a:buChar char="​"/>
              <a:defRPr sz="1150" b="0">
                <a:solidFill>
                  <a:schemeClr val="tx2"/>
                </a:solidFill>
              </a:defRPr>
            </a:lvl1pPr>
            <a:lvl2pPr>
              <a:defRPr sz="1150"/>
            </a:lvl2pPr>
            <a:lvl3pPr>
              <a:defRPr sz="1150"/>
            </a:lvl3pPr>
            <a:lvl4pPr>
              <a:defRPr sz="1150"/>
            </a:lvl4pPr>
            <a:lvl5pPr>
              <a:defRPr sz="1150"/>
            </a:lvl5pPr>
          </a:lstStyle>
          <a:p>
            <a:pPr lvl="0"/>
            <a:r>
              <a:rPr lang="en-US" dirty="0" err="1"/>
              <a:t>Bildekreditering</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p:spTree>
      <p:nvGrpSpPr>
        <p:cNvPr id="1" name=""/>
        <p:cNvGrpSpPr/>
        <p:nvPr/>
      </p:nvGrpSpPr>
      <p:grpSpPr>
        <a:xfrm>
          <a:off x="0" y="0"/>
          <a:ext cx="0" cy="0"/>
          <a:chOff x="0" y="0"/>
          <a:chExt cx="0" cy="0"/>
        </a:xfrm>
      </p:grpSpPr>
      <p:sp>
        <p:nvSpPr>
          <p:cNvPr id="2" name="Title 1"/>
          <p:cNvSpPr>
            <a:spLocks noGrp="1"/>
          </p:cNvSpPr>
          <p:nvPr>
            <p:ph type="ctrTitle"/>
          </p:nvPr>
        </p:nvSpPr>
        <p:spPr>
          <a:xfrm>
            <a:off x="666000" y="667244"/>
            <a:ext cx="11688560" cy="2841404"/>
          </a:xfrm>
        </p:spPr>
        <p:txBody>
          <a:bodyPr lIns="0" tIns="0" rIns="0" bIns="0" anchor="t" anchorCtr="0">
            <a:normAutofit/>
          </a:bodyPr>
          <a:lstStyle>
            <a:lvl1pPr algn="l">
              <a:lnSpc>
                <a:spcPts val="6954"/>
              </a:lnSpc>
              <a:defRPr sz="5000" b="1">
                <a:solidFill>
                  <a:schemeClr val="tx2"/>
                </a:solidFill>
              </a:defRPr>
            </a:lvl1pPr>
          </a:lstStyle>
          <a:p>
            <a:r>
              <a:rPr lang="nb-NO"/>
              <a:t>Klikk for å redigere tittelstil</a:t>
            </a:r>
          </a:p>
        </p:txBody>
      </p:sp>
      <p:sp>
        <p:nvSpPr>
          <p:cNvPr id="4" name="Slide Number Placeholder 3"/>
          <p:cNvSpPr>
            <a:spLocks noGrp="1"/>
          </p:cNvSpPr>
          <p:nvPr>
            <p:ph type="sldNum" sz="quarter" idx="10"/>
          </p:nvPr>
        </p:nvSpPr>
        <p:spPr/>
        <p:txBody>
          <a:bodyPr/>
          <a:lstStyle/>
          <a:p>
            <a:fld id="{B614C989-9D34-47B7-9901-66AA3E2AADAA}" type="slidenum">
              <a:rPr lang="nb-NO" smtClean="0"/>
              <a:pPr/>
              <a:t>‹#›</a:t>
            </a:fld>
            <a:endParaRPr lang="nb-NO"/>
          </a:p>
        </p:txBody>
      </p:sp>
      <p:sp>
        <p:nvSpPr>
          <p:cNvPr id="5" name="Footer Placeholder 4"/>
          <p:cNvSpPr>
            <a:spLocks noGrp="1"/>
          </p:cNvSpPr>
          <p:nvPr>
            <p:ph type="ftr" sz="quarter" idx="11"/>
          </p:nvPr>
        </p:nvSpPr>
        <p:spPr/>
        <p:txBody>
          <a:bodyPr/>
          <a:lstStyle/>
          <a:p>
            <a:endParaRPr lang="nb-NO"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tel, tekst og bilde">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6651625" y="622300"/>
            <a:ext cx="5670550" cy="7805926"/>
          </a:xfrm>
        </p:spPr>
        <p:txBody>
          <a:bodyPr/>
          <a:lstStyle/>
          <a:p>
            <a:endParaRPr lang="nb-NO"/>
          </a:p>
        </p:txBody>
      </p:sp>
      <p:sp>
        <p:nvSpPr>
          <p:cNvPr id="2" name="Title 1"/>
          <p:cNvSpPr>
            <a:spLocks noGrp="1"/>
          </p:cNvSpPr>
          <p:nvPr>
            <p:ph type="title"/>
          </p:nvPr>
        </p:nvSpPr>
        <p:spPr>
          <a:xfrm>
            <a:off x="650240" y="621816"/>
            <a:ext cx="5670000" cy="942616"/>
          </a:xfrm>
        </p:spPr>
        <p:txBody>
          <a:bodyPr/>
          <a:lstStyle/>
          <a:p>
            <a:r>
              <a:rPr lang="en-US"/>
              <a:t>Click to edit Master title style</a:t>
            </a:r>
            <a:endParaRPr lang="nb-NO"/>
          </a:p>
        </p:txBody>
      </p:sp>
      <p:sp>
        <p:nvSpPr>
          <p:cNvPr id="6" name="Footer Placeholder 5"/>
          <p:cNvSpPr>
            <a:spLocks noGrp="1"/>
          </p:cNvSpPr>
          <p:nvPr>
            <p:ph type="ftr" sz="quarter" idx="11"/>
          </p:nvPr>
        </p:nvSpPr>
        <p:spPr>
          <a:xfrm>
            <a:off x="6667200" y="9155753"/>
            <a:ext cx="5654240" cy="176972"/>
          </a:xfrm>
        </p:spPr>
        <p:txBody>
          <a:bodyPr/>
          <a:lstStyle/>
          <a:p>
            <a:endParaRPr lang="nb-NO"/>
          </a:p>
        </p:txBody>
      </p:sp>
      <p:sp>
        <p:nvSpPr>
          <p:cNvPr id="7" name="Slide Number Placeholder 6"/>
          <p:cNvSpPr>
            <a:spLocks noGrp="1"/>
          </p:cNvSpPr>
          <p:nvPr>
            <p:ph type="sldNum" sz="quarter" idx="12"/>
          </p:nvPr>
        </p:nvSpPr>
        <p:spPr>
          <a:xfrm>
            <a:off x="5793832" y="9155753"/>
            <a:ext cx="526408" cy="176972"/>
          </a:xfrm>
        </p:spPr>
        <p:txBody>
          <a:bodyPr/>
          <a:lstStyle>
            <a:lvl1pPr algn="r">
              <a:defRPr/>
            </a:lvl1pPr>
          </a:lstStyle>
          <a:p>
            <a:fld id="{B614C989-9D34-47B7-9901-66AA3E2AADAA}" type="slidenum">
              <a:rPr lang="nb-NO" smtClean="0"/>
              <a:pPr/>
              <a:t>‹#›</a:t>
            </a:fld>
            <a:endParaRPr lang="nb-NO"/>
          </a:p>
        </p:txBody>
      </p:sp>
      <p:sp>
        <p:nvSpPr>
          <p:cNvPr id="9" name="Content Placeholder 2"/>
          <p:cNvSpPr>
            <a:spLocks noGrp="1"/>
          </p:cNvSpPr>
          <p:nvPr>
            <p:ph idx="1"/>
          </p:nvPr>
        </p:nvSpPr>
        <p:spPr>
          <a:xfrm>
            <a:off x="650240" y="1871999"/>
            <a:ext cx="5670000" cy="65562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2" name="Text Placeholder 8"/>
          <p:cNvSpPr>
            <a:spLocks noGrp="1"/>
          </p:cNvSpPr>
          <p:nvPr>
            <p:ph type="body" sz="quarter" idx="15" hasCustomPrompt="1"/>
          </p:nvPr>
        </p:nvSpPr>
        <p:spPr>
          <a:xfrm>
            <a:off x="650240" y="9155753"/>
            <a:ext cx="4900296" cy="176972"/>
          </a:xfrm>
        </p:spPr>
        <p:txBody>
          <a:bodyPr wrap="square">
            <a:spAutoFit/>
          </a:bodyPr>
          <a:lstStyle>
            <a:lvl1pPr marL="0" indent="0">
              <a:lnSpc>
                <a:spcPct val="100000"/>
              </a:lnSpc>
              <a:buFont typeface="Arial" pitchFamily="34" charset="0"/>
              <a:buChar char="​"/>
              <a:defRPr sz="1150" b="0">
                <a:solidFill>
                  <a:schemeClr val="tx2"/>
                </a:solidFill>
              </a:defRPr>
            </a:lvl1pPr>
            <a:lvl2pPr>
              <a:defRPr sz="1150"/>
            </a:lvl2pPr>
            <a:lvl3pPr>
              <a:defRPr sz="1150"/>
            </a:lvl3pPr>
            <a:lvl4pPr>
              <a:defRPr sz="1150"/>
            </a:lvl4pPr>
            <a:lvl5pPr>
              <a:defRPr sz="1150"/>
            </a:lvl5pPr>
          </a:lstStyle>
          <a:p>
            <a:pPr lvl="0"/>
            <a:r>
              <a:rPr lang="en-US" dirty="0" err="1"/>
              <a:t>Bildekreditering</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tel med logo">
    <p:spTree>
      <p:nvGrpSpPr>
        <p:cNvPr id="1" name=""/>
        <p:cNvGrpSpPr/>
        <p:nvPr/>
      </p:nvGrpSpPr>
      <p:grpSpPr>
        <a:xfrm>
          <a:off x="0" y="0"/>
          <a:ext cx="0" cy="0"/>
          <a:chOff x="0" y="0"/>
          <a:chExt cx="0" cy="0"/>
        </a:xfrm>
      </p:grpSpPr>
      <p:sp>
        <p:nvSpPr>
          <p:cNvPr id="2" name="Title 1"/>
          <p:cNvSpPr>
            <a:spLocks noGrp="1"/>
          </p:cNvSpPr>
          <p:nvPr>
            <p:ph type="ctrTitle"/>
          </p:nvPr>
        </p:nvSpPr>
        <p:spPr>
          <a:xfrm>
            <a:off x="666000" y="667244"/>
            <a:ext cx="11689200" cy="2841404"/>
          </a:xfrm>
        </p:spPr>
        <p:txBody>
          <a:bodyPr lIns="0" tIns="0" rIns="0" bIns="0" anchor="t" anchorCtr="0">
            <a:normAutofit/>
          </a:bodyPr>
          <a:lstStyle>
            <a:lvl1pPr algn="l">
              <a:lnSpc>
                <a:spcPts val="6954"/>
              </a:lnSpc>
              <a:defRPr sz="5000" b="1">
                <a:solidFill>
                  <a:schemeClr val="tx2"/>
                </a:solidFill>
              </a:defRPr>
            </a:lvl1pPr>
          </a:lstStyle>
          <a:p>
            <a:r>
              <a:rPr lang="en-US"/>
              <a:t>Click to edit Master title style</a:t>
            </a:r>
            <a:endParaRPr lang="nb-NO"/>
          </a:p>
        </p:txBody>
      </p:sp>
      <p:pic>
        <p:nvPicPr>
          <p:cNvPr id="4" name="Picture 3" descr="design1.png"/>
          <p:cNvPicPr>
            <a:picLocks noChangeAspect="1"/>
          </p:cNvPicPr>
          <p:nvPr userDrawn="1"/>
        </p:nvPicPr>
        <p:blipFill>
          <a:blip r:embed="rId2" cstate="print"/>
          <a:stretch>
            <a:fillRect/>
          </a:stretch>
        </p:blipFill>
        <p:spPr>
          <a:xfrm>
            <a:off x="0" y="7961372"/>
            <a:ext cx="7799848" cy="1792228"/>
          </a:xfrm>
          <a:prstGeom prst="rect">
            <a:avLst/>
          </a:prstGeom>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tel">
    <p:spTree>
      <p:nvGrpSpPr>
        <p:cNvPr id="1" name=""/>
        <p:cNvGrpSpPr/>
        <p:nvPr/>
      </p:nvGrpSpPr>
      <p:grpSpPr>
        <a:xfrm>
          <a:off x="0" y="0"/>
          <a:ext cx="0" cy="0"/>
          <a:chOff x="0" y="0"/>
          <a:chExt cx="0" cy="0"/>
        </a:xfrm>
      </p:grpSpPr>
      <p:sp>
        <p:nvSpPr>
          <p:cNvPr id="2" name="Title 1"/>
          <p:cNvSpPr>
            <a:spLocks noGrp="1"/>
          </p:cNvSpPr>
          <p:nvPr>
            <p:ph type="ctrTitle"/>
          </p:nvPr>
        </p:nvSpPr>
        <p:spPr>
          <a:xfrm>
            <a:off x="666000" y="667244"/>
            <a:ext cx="11688560" cy="2841404"/>
          </a:xfrm>
        </p:spPr>
        <p:txBody>
          <a:bodyPr lIns="0" tIns="0" rIns="0" bIns="0" anchor="t" anchorCtr="0">
            <a:normAutofit/>
          </a:bodyPr>
          <a:lstStyle>
            <a:lvl1pPr algn="l">
              <a:lnSpc>
                <a:spcPts val="6954"/>
              </a:lnSpc>
              <a:defRPr sz="5000" b="1">
                <a:solidFill>
                  <a:schemeClr val="tx2"/>
                </a:solidFill>
              </a:defRPr>
            </a:lvl1pPr>
          </a:lstStyle>
          <a:p>
            <a:r>
              <a:rPr lang="en-US"/>
              <a:t>Click to edit Master title style</a:t>
            </a:r>
            <a:endParaRPr lang="nb-NO"/>
          </a:p>
        </p:txBody>
      </p:sp>
      <p:sp>
        <p:nvSpPr>
          <p:cNvPr id="4" name="Slide Number Placeholder 3"/>
          <p:cNvSpPr>
            <a:spLocks noGrp="1"/>
          </p:cNvSpPr>
          <p:nvPr>
            <p:ph type="sldNum" sz="quarter" idx="10"/>
          </p:nvPr>
        </p:nvSpPr>
        <p:spPr/>
        <p:txBody>
          <a:bodyPr/>
          <a:lstStyle/>
          <a:p>
            <a:fld id="{B614C989-9D34-47B7-9901-66AA3E2AADAA}" type="slidenum">
              <a:rPr lang="nb-NO" smtClean="0"/>
              <a:pPr/>
              <a:t>‹#›</a:t>
            </a:fld>
            <a:endParaRPr lang="nb-NO"/>
          </a:p>
        </p:txBody>
      </p:sp>
      <p:sp>
        <p:nvSpPr>
          <p:cNvPr id="5" name="Footer Placeholder 4"/>
          <p:cNvSpPr>
            <a:spLocks noGrp="1"/>
          </p:cNvSpPr>
          <p:nvPr>
            <p:ph type="ftr" sz="quarter" idx="11"/>
          </p:nvPr>
        </p:nvSpPr>
        <p:spPr/>
        <p:txBody>
          <a:bodyPr/>
          <a:lstStyle/>
          <a:p>
            <a:endParaRPr lang="nb-NO"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tel med farget bakgrunn">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66000" y="667244"/>
            <a:ext cx="11688560" cy="2841404"/>
          </a:xfrm>
        </p:spPr>
        <p:txBody>
          <a:bodyPr lIns="0" tIns="0" rIns="0" bIns="0" anchor="t" anchorCtr="0">
            <a:normAutofit/>
          </a:bodyPr>
          <a:lstStyle>
            <a:lvl1pPr algn="l">
              <a:lnSpc>
                <a:spcPts val="6954"/>
              </a:lnSpc>
              <a:defRPr sz="5000" b="1">
                <a:solidFill>
                  <a:schemeClr val="bg1"/>
                </a:solidFill>
              </a:defRPr>
            </a:lvl1pPr>
          </a:lstStyle>
          <a:p>
            <a:r>
              <a:rPr lang="en-US"/>
              <a:t>Click to edit Master title style</a:t>
            </a:r>
            <a:endParaRPr lang="nb-NO"/>
          </a:p>
        </p:txBody>
      </p:sp>
      <p:sp>
        <p:nvSpPr>
          <p:cNvPr id="4" name="Slide Number Placeholder 3"/>
          <p:cNvSpPr>
            <a:spLocks noGrp="1"/>
          </p:cNvSpPr>
          <p:nvPr>
            <p:ph type="sldNum" sz="quarter" idx="10"/>
          </p:nvPr>
        </p:nvSpPr>
        <p:spPr/>
        <p:txBody>
          <a:bodyPr/>
          <a:lstStyle>
            <a:lvl1pPr>
              <a:defRPr>
                <a:solidFill>
                  <a:schemeClr val="bg1"/>
                </a:solidFill>
              </a:defRPr>
            </a:lvl1pPr>
          </a:lstStyle>
          <a:p>
            <a:fld id="{B614C989-9D34-47B7-9901-66AA3E2AADAA}" type="slidenum">
              <a:rPr lang="nb-NO" smtClean="0"/>
              <a:pPr/>
              <a:t>‹#›</a:t>
            </a:fld>
            <a:endParaRPr lang="nb-NO"/>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nb-NO"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tel, undertittel og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6" name="Footer Placeholder 5"/>
          <p:cNvSpPr>
            <a:spLocks noGrp="1"/>
          </p:cNvSpPr>
          <p:nvPr>
            <p:ph type="ftr" sz="quarter" idx="11"/>
          </p:nvPr>
        </p:nvSpPr>
        <p:spPr>
          <a:xfrm>
            <a:off x="6667200" y="9155753"/>
            <a:ext cx="5654240" cy="176972"/>
          </a:xfrm>
        </p:spPr>
        <p:txBody>
          <a:bodyPr/>
          <a:lstStyle/>
          <a:p>
            <a:endParaRPr lang="nb-NO"/>
          </a:p>
        </p:txBody>
      </p:sp>
      <p:sp>
        <p:nvSpPr>
          <p:cNvPr id="7" name="Slide Number Placeholder 6"/>
          <p:cNvSpPr>
            <a:spLocks noGrp="1"/>
          </p:cNvSpPr>
          <p:nvPr>
            <p:ph type="sldNum" sz="quarter" idx="12"/>
          </p:nvPr>
        </p:nvSpPr>
        <p:spPr>
          <a:xfrm>
            <a:off x="5793832" y="9155753"/>
            <a:ext cx="526408" cy="176972"/>
          </a:xfrm>
        </p:spPr>
        <p:txBody>
          <a:bodyPr/>
          <a:lstStyle>
            <a:lvl1pPr algn="r">
              <a:defRPr/>
            </a:lvl1pPr>
          </a:lstStyle>
          <a:p>
            <a:fld id="{B614C989-9D34-47B7-9901-66AA3E2AADAA}" type="slidenum">
              <a:rPr lang="nb-NO" smtClean="0"/>
              <a:pPr/>
              <a:t>‹#›</a:t>
            </a:fld>
            <a:endParaRPr lang="nb-NO"/>
          </a:p>
        </p:txBody>
      </p:sp>
      <p:sp>
        <p:nvSpPr>
          <p:cNvPr id="9" name="Content Placeholder 2"/>
          <p:cNvSpPr>
            <a:spLocks noGrp="1"/>
          </p:cNvSpPr>
          <p:nvPr>
            <p:ph idx="1" hasCustomPrompt="1"/>
          </p:nvPr>
        </p:nvSpPr>
        <p:spPr>
          <a:xfrm>
            <a:off x="650240" y="1871997"/>
            <a:ext cx="2664000" cy="6559200"/>
          </a:xfrm>
        </p:spPr>
        <p:txBody>
          <a:bodyPr/>
          <a:lstStyle>
            <a:lvl1pPr marL="0" indent="0">
              <a:buFont typeface="Arial" pitchFamily="34" charset="0"/>
              <a:buChar char="​"/>
              <a:defRPr b="0"/>
            </a:lvl1pPr>
            <a:lvl2pPr marL="377825" indent="-377825">
              <a:buFont typeface="Arial" pitchFamily="34" charset="0"/>
              <a:buChar char="•"/>
              <a:defRPr b="1"/>
            </a:lvl2pPr>
          </a:lstStyle>
          <a:p>
            <a:pPr lvl="0"/>
            <a:r>
              <a:rPr lang="en-US" dirty="0" err="1"/>
              <a:t>Undertittel</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10" name="Content Placeholder 2"/>
          <p:cNvSpPr>
            <a:spLocks noGrp="1"/>
          </p:cNvSpPr>
          <p:nvPr>
            <p:ph idx="13"/>
          </p:nvPr>
        </p:nvSpPr>
        <p:spPr>
          <a:xfrm>
            <a:off x="3645440" y="1871997"/>
            <a:ext cx="8676000" cy="6559200"/>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614C989-9D34-47B7-9901-66AA3E2AADAA}" type="slidenum">
              <a:rPr lang="nb-NO" smtClean="0"/>
              <a:pPr/>
              <a:t>‹#›</a:t>
            </a:fld>
            <a:endParaRPr lang="nb-NO"/>
          </a:p>
        </p:txBody>
      </p:sp>
      <p:sp>
        <p:nvSpPr>
          <p:cNvPr id="8" name="Content Placeholder 2"/>
          <p:cNvSpPr>
            <a:spLocks noGrp="1"/>
          </p:cNvSpPr>
          <p:nvPr>
            <p:ph idx="1"/>
          </p:nvPr>
        </p:nvSpPr>
        <p:spPr>
          <a:xfrm>
            <a:off x="3247200" y="1871999"/>
            <a:ext cx="9074240" cy="655622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614C989-9D34-47B7-9901-66AA3E2AADAA}" type="slidenum">
              <a:rPr lang="nb-NO" smtClean="0"/>
              <a:pPr/>
              <a:t>‹#›</a:t>
            </a:fld>
            <a:endParaRPr lang="nb-NO"/>
          </a:p>
        </p:txBody>
      </p:sp>
      <p:sp>
        <p:nvSpPr>
          <p:cNvPr id="7" name="Content Placeholder 2"/>
          <p:cNvSpPr>
            <a:spLocks noGrp="1"/>
          </p:cNvSpPr>
          <p:nvPr>
            <p:ph idx="14"/>
          </p:nvPr>
        </p:nvSpPr>
        <p:spPr>
          <a:xfrm>
            <a:off x="650240" y="1871998"/>
            <a:ext cx="11671200" cy="6556227"/>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2"/>
          <p:cNvSpPr>
            <a:spLocks noGrp="1"/>
          </p:cNvSpPr>
          <p:nvPr>
            <p:ph idx="14"/>
          </p:nvPr>
        </p:nvSpPr>
        <p:spPr>
          <a:xfrm>
            <a:off x="650240" y="1871999"/>
            <a:ext cx="5670000" cy="6556227"/>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2" name="Title 1"/>
          <p:cNvSpPr>
            <a:spLocks noGrp="1"/>
          </p:cNvSpPr>
          <p:nvPr>
            <p:ph type="title"/>
          </p:nvPr>
        </p:nvSpPr>
        <p:spPr/>
        <p:txBody>
          <a:bodyPr/>
          <a:lstStyle/>
          <a:p>
            <a:r>
              <a:rPr lang="en-US"/>
              <a:t>Click to edit Master title style</a:t>
            </a:r>
            <a:endParaRPr lang="nb-NO"/>
          </a:p>
        </p:txBody>
      </p:sp>
      <p:sp>
        <p:nvSpPr>
          <p:cNvPr id="6" name="Footer Placeholder 5"/>
          <p:cNvSpPr>
            <a:spLocks noGrp="1"/>
          </p:cNvSpPr>
          <p:nvPr>
            <p:ph type="ftr" sz="quarter" idx="11"/>
          </p:nvPr>
        </p:nvSpPr>
        <p:spPr>
          <a:xfrm>
            <a:off x="6667200" y="9155753"/>
            <a:ext cx="5654240" cy="176972"/>
          </a:xfrm>
        </p:spPr>
        <p:txBody>
          <a:bodyPr/>
          <a:lstStyle/>
          <a:p>
            <a:endParaRPr lang="nb-NO"/>
          </a:p>
        </p:txBody>
      </p:sp>
      <p:sp>
        <p:nvSpPr>
          <p:cNvPr id="7" name="Slide Number Placeholder 6"/>
          <p:cNvSpPr>
            <a:spLocks noGrp="1"/>
          </p:cNvSpPr>
          <p:nvPr>
            <p:ph type="sldNum" sz="quarter" idx="12"/>
          </p:nvPr>
        </p:nvSpPr>
        <p:spPr>
          <a:xfrm>
            <a:off x="5793832" y="9155753"/>
            <a:ext cx="526408" cy="176972"/>
          </a:xfrm>
        </p:spPr>
        <p:txBody>
          <a:bodyPr/>
          <a:lstStyle>
            <a:lvl1pPr algn="r">
              <a:defRPr/>
            </a:lvl1pPr>
          </a:lstStyle>
          <a:p>
            <a:fld id="{B614C989-9D34-47B7-9901-66AA3E2AADAA}" type="slidenum">
              <a:rPr lang="nb-NO" smtClean="0"/>
              <a:pPr/>
              <a:t>‹#›</a:t>
            </a:fld>
            <a:endParaRPr lang="nb-NO"/>
          </a:p>
        </p:txBody>
      </p:sp>
      <p:sp>
        <p:nvSpPr>
          <p:cNvPr id="9" name="Content Placeholder 2"/>
          <p:cNvSpPr>
            <a:spLocks noGrp="1"/>
          </p:cNvSpPr>
          <p:nvPr>
            <p:ph idx="15"/>
          </p:nvPr>
        </p:nvSpPr>
        <p:spPr>
          <a:xfrm>
            <a:off x="6651440" y="1871999"/>
            <a:ext cx="5670000" cy="6556227"/>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Utfallende bilde">
    <p:spTree>
      <p:nvGrpSpPr>
        <p:cNvPr id="1" name=""/>
        <p:cNvGrpSpPr/>
        <p:nvPr/>
      </p:nvGrpSpPr>
      <p:grpSpPr>
        <a:xfrm>
          <a:off x="0" y="0"/>
          <a:ext cx="0" cy="0"/>
          <a:chOff x="0" y="0"/>
          <a:chExt cx="0" cy="0"/>
        </a:xfrm>
      </p:grpSpPr>
      <p:sp>
        <p:nvSpPr>
          <p:cNvPr id="7" name="Picture Placeholder 6"/>
          <p:cNvSpPr>
            <a:spLocks noGrp="1"/>
          </p:cNvSpPr>
          <p:nvPr>
            <p:ph type="pic" sz="quarter" idx="12"/>
          </p:nvPr>
        </p:nvSpPr>
        <p:spPr>
          <a:xfrm>
            <a:off x="0" y="0"/>
            <a:ext cx="13004800" cy="9753600"/>
          </a:xfrm>
        </p:spPr>
        <p:txBody>
          <a:bodyPr/>
          <a:lstStyle/>
          <a:p>
            <a:endParaRPr lang="nb-NO" dirty="0"/>
          </a:p>
        </p:txBody>
      </p:sp>
      <p:sp>
        <p:nvSpPr>
          <p:cNvPr id="2" name="Title 1"/>
          <p:cNvSpPr>
            <a:spLocks noGrp="1"/>
          </p:cNvSpPr>
          <p:nvPr>
            <p:ph type="ctrTitle"/>
          </p:nvPr>
        </p:nvSpPr>
        <p:spPr>
          <a:xfrm>
            <a:off x="666000" y="667244"/>
            <a:ext cx="11688560" cy="2841404"/>
          </a:xfrm>
        </p:spPr>
        <p:txBody>
          <a:bodyPr lIns="0" tIns="0" rIns="0" bIns="0" anchor="t" anchorCtr="0">
            <a:normAutofit/>
          </a:bodyPr>
          <a:lstStyle>
            <a:lvl1pPr algn="l">
              <a:lnSpc>
                <a:spcPts val="6954"/>
              </a:lnSpc>
              <a:defRPr sz="5000" b="1">
                <a:solidFill>
                  <a:schemeClr val="bg1"/>
                </a:solidFill>
              </a:defRPr>
            </a:lvl1pPr>
          </a:lstStyle>
          <a:p>
            <a:r>
              <a:rPr lang="en-US"/>
              <a:t>Click to edit Master title style</a:t>
            </a:r>
            <a:endParaRPr lang="nb-NO"/>
          </a:p>
        </p:txBody>
      </p:sp>
      <p:sp>
        <p:nvSpPr>
          <p:cNvPr id="4" name="Slide Number Placeholder 3"/>
          <p:cNvSpPr>
            <a:spLocks noGrp="1"/>
          </p:cNvSpPr>
          <p:nvPr>
            <p:ph type="sldNum" sz="quarter" idx="10"/>
          </p:nvPr>
        </p:nvSpPr>
        <p:spPr/>
        <p:txBody>
          <a:bodyPr/>
          <a:lstStyle>
            <a:lvl1pPr>
              <a:defRPr>
                <a:solidFill>
                  <a:schemeClr val="bg1"/>
                </a:solidFill>
              </a:defRPr>
            </a:lvl1pPr>
          </a:lstStyle>
          <a:p>
            <a:fld id="{B614C989-9D34-47B7-9901-66AA3E2AADAA}" type="slidenum">
              <a:rPr lang="nb-NO" smtClean="0"/>
              <a:pPr/>
              <a:t>‹#›</a:t>
            </a:fld>
            <a:endParaRPr lang="nb-NO"/>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nb-NO" dirty="0"/>
          </a:p>
        </p:txBody>
      </p:sp>
      <p:sp>
        <p:nvSpPr>
          <p:cNvPr id="9" name="Text Placeholder 8"/>
          <p:cNvSpPr>
            <a:spLocks noGrp="1"/>
          </p:cNvSpPr>
          <p:nvPr>
            <p:ph type="body" sz="quarter" idx="13" hasCustomPrompt="1"/>
          </p:nvPr>
        </p:nvSpPr>
        <p:spPr>
          <a:xfrm>
            <a:off x="666000" y="9155753"/>
            <a:ext cx="4900296" cy="176972"/>
          </a:xfrm>
        </p:spPr>
        <p:txBody>
          <a:bodyPr wrap="square">
            <a:spAutoFit/>
          </a:bodyPr>
          <a:lstStyle>
            <a:lvl1pPr marL="0" indent="0">
              <a:lnSpc>
                <a:spcPct val="100000"/>
              </a:lnSpc>
              <a:buFont typeface="Arial" pitchFamily="34" charset="0"/>
              <a:buChar char="​"/>
              <a:defRPr sz="1150" b="0">
                <a:solidFill>
                  <a:schemeClr val="bg1"/>
                </a:solidFill>
              </a:defRPr>
            </a:lvl1pPr>
            <a:lvl2pPr>
              <a:defRPr sz="1150"/>
            </a:lvl2pPr>
            <a:lvl3pPr>
              <a:defRPr sz="1150"/>
            </a:lvl3pPr>
            <a:lvl4pPr>
              <a:defRPr sz="1150"/>
            </a:lvl4pPr>
            <a:lvl5pPr>
              <a:defRPr sz="1150"/>
            </a:lvl5pPr>
          </a:lstStyle>
          <a:p>
            <a:pPr lvl="0"/>
            <a:r>
              <a:rPr lang="en-US" dirty="0" err="1"/>
              <a:t>Bildekreditering</a:t>
            </a:r>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ild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50240" y="450000"/>
            <a:ext cx="11671200" cy="7978226"/>
          </a:xfrm>
        </p:spPr>
        <p:txBody>
          <a:bodyPr/>
          <a:lstStyle/>
          <a:p>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614C989-9D34-47B7-9901-66AA3E2AADAA}" type="slidenum">
              <a:rPr lang="nb-NO" smtClean="0"/>
              <a:pPr/>
              <a:t>‹#›</a:t>
            </a:fld>
            <a:endParaRPr lang="nb-NO"/>
          </a:p>
        </p:txBody>
      </p:sp>
      <p:sp>
        <p:nvSpPr>
          <p:cNvPr id="9" name="Text Placeholder 8"/>
          <p:cNvSpPr>
            <a:spLocks noGrp="1"/>
          </p:cNvSpPr>
          <p:nvPr>
            <p:ph type="body" sz="quarter" idx="14" hasCustomPrompt="1"/>
          </p:nvPr>
        </p:nvSpPr>
        <p:spPr>
          <a:xfrm>
            <a:off x="666000" y="9155753"/>
            <a:ext cx="4900296" cy="176972"/>
          </a:xfrm>
        </p:spPr>
        <p:txBody>
          <a:bodyPr wrap="square">
            <a:spAutoFit/>
          </a:bodyPr>
          <a:lstStyle>
            <a:lvl1pPr marL="0" indent="0">
              <a:lnSpc>
                <a:spcPct val="100000"/>
              </a:lnSpc>
              <a:buFont typeface="Arial" pitchFamily="34" charset="0"/>
              <a:buChar char="​"/>
              <a:defRPr sz="1150" b="0">
                <a:solidFill>
                  <a:schemeClr val="tx2"/>
                </a:solidFill>
              </a:defRPr>
            </a:lvl1pPr>
            <a:lvl2pPr>
              <a:defRPr sz="1150"/>
            </a:lvl2pPr>
            <a:lvl3pPr>
              <a:defRPr sz="1150"/>
            </a:lvl3pPr>
            <a:lvl4pPr>
              <a:defRPr sz="1150"/>
            </a:lvl4pPr>
            <a:lvl5pPr>
              <a:defRPr sz="1150"/>
            </a:lvl5pPr>
          </a:lstStyle>
          <a:p>
            <a:pPr lvl="0"/>
            <a:r>
              <a:rPr lang="en-US" dirty="0" err="1"/>
              <a:t>Bildekreditering</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 med farget bakgrunn">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66000" y="667244"/>
            <a:ext cx="11688560" cy="2841404"/>
          </a:xfrm>
        </p:spPr>
        <p:txBody>
          <a:bodyPr lIns="0" tIns="0" rIns="0" bIns="0" anchor="t" anchorCtr="0">
            <a:normAutofit/>
          </a:bodyPr>
          <a:lstStyle>
            <a:lvl1pPr algn="l">
              <a:lnSpc>
                <a:spcPts val="6954"/>
              </a:lnSpc>
              <a:defRPr sz="5000" b="1">
                <a:solidFill>
                  <a:schemeClr val="bg1"/>
                </a:solidFill>
              </a:defRPr>
            </a:lvl1pPr>
          </a:lstStyle>
          <a:p>
            <a:r>
              <a:rPr lang="nb-NO"/>
              <a:t>Klikk for å redigere tittelstil</a:t>
            </a:r>
          </a:p>
        </p:txBody>
      </p:sp>
      <p:sp>
        <p:nvSpPr>
          <p:cNvPr id="4" name="Slide Number Placeholder 3"/>
          <p:cNvSpPr>
            <a:spLocks noGrp="1"/>
          </p:cNvSpPr>
          <p:nvPr>
            <p:ph type="sldNum" sz="quarter" idx="10"/>
          </p:nvPr>
        </p:nvSpPr>
        <p:spPr/>
        <p:txBody>
          <a:bodyPr/>
          <a:lstStyle>
            <a:lvl1pPr>
              <a:defRPr>
                <a:solidFill>
                  <a:schemeClr val="bg1"/>
                </a:solidFill>
              </a:defRPr>
            </a:lvl1pPr>
          </a:lstStyle>
          <a:p>
            <a:fld id="{B614C989-9D34-47B7-9901-66AA3E2AADAA}" type="slidenum">
              <a:rPr lang="nb-NO" smtClean="0"/>
              <a:pPr/>
              <a:t>‹#›</a:t>
            </a:fld>
            <a:endParaRPr lang="nb-NO"/>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nb-NO"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tel, tekst og bilde">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6651625" y="622300"/>
            <a:ext cx="5670550" cy="7805926"/>
          </a:xfrm>
        </p:spPr>
        <p:txBody>
          <a:bodyPr/>
          <a:lstStyle/>
          <a:p>
            <a:endParaRPr lang="nb-NO"/>
          </a:p>
        </p:txBody>
      </p:sp>
      <p:sp>
        <p:nvSpPr>
          <p:cNvPr id="2" name="Title 1"/>
          <p:cNvSpPr>
            <a:spLocks noGrp="1"/>
          </p:cNvSpPr>
          <p:nvPr>
            <p:ph type="title"/>
          </p:nvPr>
        </p:nvSpPr>
        <p:spPr>
          <a:xfrm>
            <a:off x="650240" y="621816"/>
            <a:ext cx="5670000" cy="942616"/>
          </a:xfrm>
        </p:spPr>
        <p:txBody>
          <a:bodyPr/>
          <a:lstStyle/>
          <a:p>
            <a:r>
              <a:rPr lang="en-US"/>
              <a:t>Click to edit Master title style</a:t>
            </a:r>
            <a:endParaRPr lang="nb-NO"/>
          </a:p>
        </p:txBody>
      </p:sp>
      <p:sp>
        <p:nvSpPr>
          <p:cNvPr id="6" name="Footer Placeholder 5"/>
          <p:cNvSpPr>
            <a:spLocks noGrp="1"/>
          </p:cNvSpPr>
          <p:nvPr>
            <p:ph type="ftr" sz="quarter" idx="11"/>
          </p:nvPr>
        </p:nvSpPr>
        <p:spPr>
          <a:xfrm>
            <a:off x="6667200" y="9155753"/>
            <a:ext cx="5654240" cy="176972"/>
          </a:xfrm>
        </p:spPr>
        <p:txBody>
          <a:bodyPr/>
          <a:lstStyle/>
          <a:p>
            <a:endParaRPr lang="nb-NO"/>
          </a:p>
        </p:txBody>
      </p:sp>
      <p:sp>
        <p:nvSpPr>
          <p:cNvPr id="7" name="Slide Number Placeholder 6"/>
          <p:cNvSpPr>
            <a:spLocks noGrp="1"/>
          </p:cNvSpPr>
          <p:nvPr>
            <p:ph type="sldNum" sz="quarter" idx="12"/>
          </p:nvPr>
        </p:nvSpPr>
        <p:spPr>
          <a:xfrm>
            <a:off x="5793832" y="9155753"/>
            <a:ext cx="526408" cy="176972"/>
          </a:xfrm>
        </p:spPr>
        <p:txBody>
          <a:bodyPr/>
          <a:lstStyle>
            <a:lvl1pPr algn="r">
              <a:defRPr/>
            </a:lvl1pPr>
          </a:lstStyle>
          <a:p>
            <a:fld id="{B614C989-9D34-47B7-9901-66AA3E2AADAA}" type="slidenum">
              <a:rPr lang="nb-NO" smtClean="0"/>
              <a:pPr/>
              <a:t>‹#›</a:t>
            </a:fld>
            <a:endParaRPr lang="nb-NO"/>
          </a:p>
        </p:txBody>
      </p:sp>
      <p:sp>
        <p:nvSpPr>
          <p:cNvPr id="9" name="Content Placeholder 2"/>
          <p:cNvSpPr>
            <a:spLocks noGrp="1"/>
          </p:cNvSpPr>
          <p:nvPr>
            <p:ph idx="1"/>
          </p:nvPr>
        </p:nvSpPr>
        <p:spPr>
          <a:xfrm>
            <a:off x="650240" y="1871999"/>
            <a:ext cx="5670000" cy="65562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2" name="Text Placeholder 8"/>
          <p:cNvSpPr>
            <a:spLocks noGrp="1"/>
          </p:cNvSpPr>
          <p:nvPr>
            <p:ph type="body" sz="quarter" idx="15" hasCustomPrompt="1"/>
          </p:nvPr>
        </p:nvSpPr>
        <p:spPr>
          <a:xfrm>
            <a:off x="666000" y="9155753"/>
            <a:ext cx="4900296" cy="176972"/>
          </a:xfrm>
        </p:spPr>
        <p:txBody>
          <a:bodyPr wrap="square">
            <a:spAutoFit/>
          </a:bodyPr>
          <a:lstStyle>
            <a:lvl1pPr marL="0" indent="0">
              <a:lnSpc>
                <a:spcPct val="100000"/>
              </a:lnSpc>
              <a:buFont typeface="Arial" pitchFamily="34" charset="0"/>
              <a:buChar char="​"/>
              <a:defRPr sz="1150" b="0">
                <a:solidFill>
                  <a:schemeClr val="tx2"/>
                </a:solidFill>
              </a:defRPr>
            </a:lvl1pPr>
            <a:lvl2pPr>
              <a:defRPr sz="1150"/>
            </a:lvl2pPr>
            <a:lvl3pPr>
              <a:defRPr sz="1150"/>
            </a:lvl3pPr>
            <a:lvl4pPr>
              <a:defRPr sz="1150"/>
            </a:lvl4pPr>
            <a:lvl5pPr>
              <a:defRPr sz="1150"/>
            </a:lvl5pPr>
          </a:lstStyle>
          <a:p>
            <a:pPr lvl="0"/>
            <a:r>
              <a:rPr lang="en-US" dirty="0" err="1"/>
              <a:t>Bildekreditering</a:t>
            </a:r>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tel med logo">
    <p:spTree>
      <p:nvGrpSpPr>
        <p:cNvPr id="1" name=""/>
        <p:cNvGrpSpPr/>
        <p:nvPr/>
      </p:nvGrpSpPr>
      <p:grpSpPr>
        <a:xfrm>
          <a:off x="0" y="0"/>
          <a:ext cx="0" cy="0"/>
          <a:chOff x="0" y="0"/>
          <a:chExt cx="0" cy="0"/>
        </a:xfrm>
      </p:grpSpPr>
      <p:sp>
        <p:nvSpPr>
          <p:cNvPr id="2" name="Title 1"/>
          <p:cNvSpPr>
            <a:spLocks noGrp="1"/>
          </p:cNvSpPr>
          <p:nvPr>
            <p:ph type="ctrTitle"/>
          </p:nvPr>
        </p:nvSpPr>
        <p:spPr>
          <a:xfrm>
            <a:off x="666000" y="667244"/>
            <a:ext cx="11689200" cy="2841404"/>
          </a:xfrm>
        </p:spPr>
        <p:txBody>
          <a:bodyPr lIns="0" tIns="0" rIns="0" bIns="0" anchor="t" anchorCtr="0">
            <a:normAutofit/>
          </a:bodyPr>
          <a:lstStyle>
            <a:lvl1pPr algn="l">
              <a:lnSpc>
                <a:spcPts val="6954"/>
              </a:lnSpc>
              <a:defRPr sz="5000" b="1">
                <a:solidFill>
                  <a:schemeClr val="tx2"/>
                </a:solidFill>
              </a:defRPr>
            </a:lvl1pPr>
          </a:lstStyle>
          <a:p>
            <a:r>
              <a:rPr lang="en-US"/>
              <a:t>Click to edit Master title style</a:t>
            </a:r>
            <a:endParaRPr lang="nb-NO"/>
          </a:p>
        </p:txBody>
      </p:sp>
      <p:pic>
        <p:nvPicPr>
          <p:cNvPr id="3" name="Bild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8169425"/>
            <a:ext cx="9754860" cy="1584175"/>
          </a:xfrm>
          <a:prstGeom prst="rect">
            <a:avLst/>
          </a:prstGeom>
        </p:spPr>
      </p:pic>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tel">
    <p:spTree>
      <p:nvGrpSpPr>
        <p:cNvPr id="1" name=""/>
        <p:cNvGrpSpPr/>
        <p:nvPr/>
      </p:nvGrpSpPr>
      <p:grpSpPr>
        <a:xfrm>
          <a:off x="0" y="0"/>
          <a:ext cx="0" cy="0"/>
          <a:chOff x="0" y="0"/>
          <a:chExt cx="0" cy="0"/>
        </a:xfrm>
      </p:grpSpPr>
      <p:sp>
        <p:nvSpPr>
          <p:cNvPr id="2" name="Title 1"/>
          <p:cNvSpPr>
            <a:spLocks noGrp="1"/>
          </p:cNvSpPr>
          <p:nvPr>
            <p:ph type="ctrTitle"/>
          </p:nvPr>
        </p:nvSpPr>
        <p:spPr>
          <a:xfrm>
            <a:off x="666000" y="667244"/>
            <a:ext cx="11688560" cy="2841404"/>
          </a:xfrm>
        </p:spPr>
        <p:txBody>
          <a:bodyPr lIns="0" tIns="0" rIns="0" bIns="0" anchor="t" anchorCtr="0">
            <a:normAutofit/>
          </a:bodyPr>
          <a:lstStyle>
            <a:lvl1pPr algn="l">
              <a:lnSpc>
                <a:spcPts val="6954"/>
              </a:lnSpc>
              <a:defRPr sz="5000" b="1">
                <a:solidFill>
                  <a:schemeClr val="tx2"/>
                </a:solidFill>
              </a:defRPr>
            </a:lvl1pPr>
          </a:lstStyle>
          <a:p>
            <a:r>
              <a:rPr lang="en-US"/>
              <a:t>Click to edit Master title style</a:t>
            </a:r>
            <a:endParaRPr lang="nb-NO"/>
          </a:p>
        </p:txBody>
      </p:sp>
      <p:sp>
        <p:nvSpPr>
          <p:cNvPr id="4" name="Slide Number Placeholder 3"/>
          <p:cNvSpPr>
            <a:spLocks noGrp="1"/>
          </p:cNvSpPr>
          <p:nvPr>
            <p:ph type="sldNum" sz="quarter" idx="10"/>
          </p:nvPr>
        </p:nvSpPr>
        <p:spPr/>
        <p:txBody>
          <a:bodyPr/>
          <a:lstStyle/>
          <a:p>
            <a:fld id="{B614C989-9D34-47B7-9901-66AA3E2AADAA}" type="slidenum">
              <a:rPr lang="nb-NO" smtClean="0"/>
              <a:pPr/>
              <a:t>‹#›</a:t>
            </a:fld>
            <a:endParaRPr lang="nb-NO"/>
          </a:p>
        </p:txBody>
      </p:sp>
      <p:sp>
        <p:nvSpPr>
          <p:cNvPr id="5" name="Footer Placeholder 4"/>
          <p:cNvSpPr>
            <a:spLocks noGrp="1"/>
          </p:cNvSpPr>
          <p:nvPr>
            <p:ph type="ftr" sz="quarter" idx="11"/>
          </p:nvPr>
        </p:nvSpPr>
        <p:spPr/>
        <p:txBody>
          <a:bodyPr/>
          <a:lstStyle/>
          <a:p>
            <a:endParaRPr lang="nb-NO"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tel med farget bakgrunn">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66000" y="667244"/>
            <a:ext cx="11688560" cy="2841404"/>
          </a:xfrm>
        </p:spPr>
        <p:txBody>
          <a:bodyPr lIns="0" tIns="0" rIns="0" bIns="0" anchor="t" anchorCtr="0">
            <a:normAutofit/>
          </a:bodyPr>
          <a:lstStyle>
            <a:lvl1pPr algn="l">
              <a:lnSpc>
                <a:spcPts val="6954"/>
              </a:lnSpc>
              <a:defRPr sz="5000" b="1">
                <a:solidFill>
                  <a:schemeClr val="bg1"/>
                </a:solidFill>
              </a:defRPr>
            </a:lvl1pPr>
          </a:lstStyle>
          <a:p>
            <a:r>
              <a:rPr lang="en-US"/>
              <a:t>Click to edit Master title style</a:t>
            </a:r>
            <a:endParaRPr lang="nb-NO"/>
          </a:p>
        </p:txBody>
      </p:sp>
      <p:sp>
        <p:nvSpPr>
          <p:cNvPr id="4" name="Slide Number Placeholder 3"/>
          <p:cNvSpPr>
            <a:spLocks noGrp="1"/>
          </p:cNvSpPr>
          <p:nvPr>
            <p:ph type="sldNum" sz="quarter" idx="10"/>
          </p:nvPr>
        </p:nvSpPr>
        <p:spPr/>
        <p:txBody>
          <a:bodyPr/>
          <a:lstStyle>
            <a:lvl1pPr>
              <a:defRPr>
                <a:solidFill>
                  <a:schemeClr val="bg1"/>
                </a:solidFill>
              </a:defRPr>
            </a:lvl1pPr>
          </a:lstStyle>
          <a:p>
            <a:fld id="{B614C989-9D34-47B7-9901-66AA3E2AADAA}" type="slidenum">
              <a:rPr lang="nb-NO" smtClean="0"/>
              <a:pPr/>
              <a:t>‹#›</a:t>
            </a:fld>
            <a:endParaRPr lang="nb-NO"/>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nb-NO"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tel, undertittel og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6" name="Footer Placeholder 5"/>
          <p:cNvSpPr>
            <a:spLocks noGrp="1"/>
          </p:cNvSpPr>
          <p:nvPr>
            <p:ph type="ftr" sz="quarter" idx="11"/>
          </p:nvPr>
        </p:nvSpPr>
        <p:spPr>
          <a:xfrm>
            <a:off x="6667200" y="9155753"/>
            <a:ext cx="5654240" cy="176972"/>
          </a:xfrm>
        </p:spPr>
        <p:txBody>
          <a:bodyPr/>
          <a:lstStyle/>
          <a:p>
            <a:endParaRPr lang="nb-NO"/>
          </a:p>
        </p:txBody>
      </p:sp>
      <p:sp>
        <p:nvSpPr>
          <p:cNvPr id="7" name="Slide Number Placeholder 6"/>
          <p:cNvSpPr>
            <a:spLocks noGrp="1"/>
          </p:cNvSpPr>
          <p:nvPr>
            <p:ph type="sldNum" sz="quarter" idx="12"/>
          </p:nvPr>
        </p:nvSpPr>
        <p:spPr>
          <a:xfrm>
            <a:off x="5793832" y="9155753"/>
            <a:ext cx="526408" cy="176972"/>
          </a:xfrm>
        </p:spPr>
        <p:txBody>
          <a:bodyPr/>
          <a:lstStyle>
            <a:lvl1pPr algn="r">
              <a:defRPr/>
            </a:lvl1pPr>
          </a:lstStyle>
          <a:p>
            <a:fld id="{B614C989-9D34-47B7-9901-66AA3E2AADAA}" type="slidenum">
              <a:rPr lang="nb-NO" smtClean="0"/>
              <a:pPr/>
              <a:t>‹#›</a:t>
            </a:fld>
            <a:endParaRPr lang="nb-NO"/>
          </a:p>
        </p:txBody>
      </p:sp>
      <p:sp>
        <p:nvSpPr>
          <p:cNvPr id="9" name="Content Placeholder 2"/>
          <p:cNvSpPr>
            <a:spLocks noGrp="1"/>
          </p:cNvSpPr>
          <p:nvPr>
            <p:ph idx="1" hasCustomPrompt="1"/>
          </p:nvPr>
        </p:nvSpPr>
        <p:spPr>
          <a:xfrm>
            <a:off x="650240" y="1871997"/>
            <a:ext cx="2664000" cy="6559200"/>
          </a:xfrm>
        </p:spPr>
        <p:txBody>
          <a:bodyPr/>
          <a:lstStyle>
            <a:lvl1pPr marL="0" indent="0">
              <a:buFont typeface="Arial" pitchFamily="34" charset="0"/>
              <a:buChar char="​"/>
              <a:defRPr b="0"/>
            </a:lvl1pPr>
            <a:lvl2pPr marL="377825" indent="-377825">
              <a:buFont typeface="Arial" pitchFamily="34" charset="0"/>
              <a:buChar char="•"/>
              <a:defRPr b="1"/>
            </a:lvl2pPr>
          </a:lstStyle>
          <a:p>
            <a:pPr lvl="0"/>
            <a:r>
              <a:rPr lang="en-US" dirty="0" err="1"/>
              <a:t>Undertittel</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10" name="Content Placeholder 2"/>
          <p:cNvSpPr>
            <a:spLocks noGrp="1"/>
          </p:cNvSpPr>
          <p:nvPr>
            <p:ph idx="13"/>
          </p:nvPr>
        </p:nvSpPr>
        <p:spPr>
          <a:xfrm>
            <a:off x="3645440" y="1871997"/>
            <a:ext cx="8676000" cy="6559200"/>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614C989-9D34-47B7-9901-66AA3E2AADAA}" type="slidenum">
              <a:rPr lang="nb-NO" smtClean="0"/>
              <a:pPr/>
              <a:t>‹#›</a:t>
            </a:fld>
            <a:endParaRPr lang="nb-NO"/>
          </a:p>
        </p:txBody>
      </p:sp>
      <p:sp>
        <p:nvSpPr>
          <p:cNvPr id="8" name="Content Placeholder 2"/>
          <p:cNvSpPr>
            <a:spLocks noGrp="1"/>
          </p:cNvSpPr>
          <p:nvPr>
            <p:ph idx="1"/>
          </p:nvPr>
        </p:nvSpPr>
        <p:spPr>
          <a:xfrm>
            <a:off x="3247200" y="1871999"/>
            <a:ext cx="9074240" cy="655622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614C989-9D34-47B7-9901-66AA3E2AADAA}" type="slidenum">
              <a:rPr lang="nb-NO" smtClean="0"/>
              <a:pPr/>
              <a:t>‹#›</a:t>
            </a:fld>
            <a:endParaRPr lang="nb-NO"/>
          </a:p>
        </p:txBody>
      </p:sp>
      <p:sp>
        <p:nvSpPr>
          <p:cNvPr id="7" name="Content Placeholder 2"/>
          <p:cNvSpPr>
            <a:spLocks noGrp="1"/>
          </p:cNvSpPr>
          <p:nvPr>
            <p:ph idx="14"/>
          </p:nvPr>
        </p:nvSpPr>
        <p:spPr>
          <a:xfrm>
            <a:off x="650240" y="1871998"/>
            <a:ext cx="11671200" cy="6556227"/>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2"/>
          <p:cNvSpPr>
            <a:spLocks noGrp="1"/>
          </p:cNvSpPr>
          <p:nvPr>
            <p:ph idx="14"/>
          </p:nvPr>
        </p:nvSpPr>
        <p:spPr>
          <a:xfrm>
            <a:off x="650240" y="1871999"/>
            <a:ext cx="5670000" cy="6556227"/>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2" name="Title 1"/>
          <p:cNvSpPr>
            <a:spLocks noGrp="1"/>
          </p:cNvSpPr>
          <p:nvPr>
            <p:ph type="title"/>
          </p:nvPr>
        </p:nvSpPr>
        <p:spPr/>
        <p:txBody>
          <a:bodyPr/>
          <a:lstStyle/>
          <a:p>
            <a:r>
              <a:rPr lang="en-US"/>
              <a:t>Click to edit Master title style</a:t>
            </a:r>
            <a:endParaRPr lang="nb-NO"/>
          </a:p>
        </p:txBody>
      </p:sp>
      <p:sp>
        <p:nvSpPr>
          <p:cNvPr id="6" name="Footer Placeholder 5"/>
          <p:cNvSpPr>
            <a:spLocks noGrp="1"/>
          </p:cNvSpPr>
          <p:nvPr>
            <p:ph type="ftr" sz="quarter" idx="11"/>
          </p:nvPr>
        </p:nvSpPr>
        <p:spPr>
          <a:xfrm>
            <a:off x="6667200" y="9155753"/>
            <a:ext cx="5654240" cy="176972"/>
          </a:xfrm>
        </p:spPr>
        <p:txBody>
          <a:bodyPr/>
          <a:lstStyle/>
          <a:p>
            <a:endParaRPr lang="nb-NO"/>
          </a:p>
        </p:txBody>
      </p:sp>
      <p:sp>
        <p:nvSpPr>
          <p:cNvPr id="7" name="Slide Number Placeholder 6"/>
          <p:cNvSpPr>
            <a:spLocks noGrp="1"/>
          </p:cNvSpPr>
          <p:nvPr>
            <p:ph type="sldNum" sz="quarter" idx="12"/>
          </p:nvPr>
        </p:nvSpPr>
        <p:spPr>
          <a:xfrm>
            <a:off x="5793832" y="9155753"/>
            <a:ext cx="526408" cy="176972"/>
          </a:xfrm>
        </p:spPr>
        <p:txBody>
          <a:bodyPr/>
          <a:lstStyle>
            <a:lvl1pPr algn="r">
              <a:defRPr/>
            </a:lvl1pPr>
          </a:lstStyle>
          <a:p>
            <a:fld id="{B614C989-9D34-47B7-9901-66AA3E2AADAA}" type="slidenum">
              <a:rPr lang="nb-NO" smtClean="0"/>
              <a:pPr/>
              <a:t>‹#›</a:t>
            </a:fld>
            <a:endParaRPr lang="nb-NO"/>
          </a:p>
        </p:txBody>
      </p:sp>
      <p:sp>
        <p:nvSpPr>
          <p:cNvPr id="9" name="Content Placeholder 2"/>
          <p:cNvSpPr>
            <a:spLocks noGrp="1"/>
          </p:cNvSpPr>
          <p:nvPr>
            <p:ph idx="15"/>
          </p:nvPr>
        </p:nvSpPr>
        <p:spPr>
          <a:xfrm>
            <a:off x="6651440" y="1871999"/>
            <a:ext cx="5670000" cy="6556227"/>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Utfallende bilde">
    <p:spTree>
      <p:nvGrpSpPr>
        <p:cNvPr id="1" name=""/>
        <p:cNvGrpSpPr/>
        <p:nvPr/>
      </p:nvGrpSpPr>
      <p:grpSpPr>
        <a:xfrm>
          <a:off x="0" y="0"/>
          <a:ext cx="0" cy="0"/>
          <a:chOff x="0" y="0"/>
          <a:chExt cx="0" cy="0"/>
        </a:xfrm>
      </p:grpSpPr>
      <p:sp>
        <p:nvSpPr>
          <p:cNvPr id="7" name="Picture Placeholder 6"/>
          <p:cNvSpPr>
            <a:spLocks noGrp="1"/>
          </p:cNvSpPr>
          <p:nvPr>
            <p:ph type="pic" sz="quarter" idx="12"/>
          </p:nvPr>
        </p:nvSpPr>
        <p:spPr>
          <a:xfrm>
            <a:off x="0" y="0"/>
            <a:ext cx="13004800" cy="9753600"/>
          </a:xfrm>
        </p:spPr>
        <p:txBody>
          <a:bodyPr/>
          <a:lstStyle/>
          <a:p>
            <a:endParaRPr lang="nb-NO" dirty="0"/>
          </a:p>
        </p:txBody>
      </p:sp>
      <p:sp>
        <p:nvSpPr>
          <p:cNvPr id="2" name="Title 1"/>
          <p:cNvSpPr>
            <a:spLocks noGrp="1"/>
          </p:cNvSpPr>
          <p:nvPr>
            <p:ph type="ctrTitle"/>
          </p:nvPr>
        </p:nvSpPr>
        <p:spPr>
          <a:xfrm>
            <a:off x="666000" y="667244"/>
            <a:ext cx="11688560" cy="2841404"/>
          </a:xfrm>
        </p:spPr>
        <p:txBody>
          <a:bodyPr lIns="0" tIns="0" rIns="0" bIns="0" anchor="t" anchorCtr="0">
            <a:normAutofit/>
          </a:bodyPr>
          <a:lstStyle>
            <a:lvl1pPr algn="l">
              <a:lnSpc>
                <a:spcPts val="6954"/>
              </a:lnSpc>
              <a:defRPr sz="5000" b="1">
                <a:solidFill>
                  <a:schemeClr val="bg1"/>
                </a:solidFill>
              </a:defRPr>
            </a:lvl1pPr>
          </a:lstStyle>
          <a:p>
            <a:r>
              <a:rPr lang="en-US"/>
              <a:t>Click to edit Master title style</a:t>
            </a:r>
            <a:endParaRPr lang="nb-NO"/>
          </a:p>
        </p:txBody>
      </p:sp>
      <p:sp>
        <p:nvSpPr>
          <p:cNvPr id="4" name="Slide Number Placeholder 3"/>
          <p:cNvSpPr>
            <a:spLocks noGrp="1"/>
          </p:cNvSpPr>
          <p:nvPr>
            <p:ph type="sldNum" sz="quarter" idx="10"/>
          </p:nvPr>
        </p:nvSpPr>
        <p:spPr/>
        <p:txBody>
          <a:bodyPr/>
          <a:lstStyle>
            <a:lvl1pPr>
              <a:defRPr>
                <a:solidFill>
                  <a:schemeClr val="bg1"/>
                </a:solidFill>
              </a:defRPr>
            </a:lvl1pPr>
          </a:lstStyle>
          <a:p>
            <a:fld id="{B614C989-9D34-47B7-9901-66AA3E2AADAA}" type="slidenum">
              <a:rPr lang="nb-NO" smtClean="0"/>
              <a:pPr/>
              <a:t>‹#›</a:t>
            </a:fld>
            <a:endParaRPr lang="nb-NO"/>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nb-NO" dirty="0"/>
          </a:p>
        </p:txBody>
      </p:sp>
      <p:sp>
        <p:nvSpPr>
          <p:cNvPr id="9" name="Text Placeholder 8"/>
          <p:cNvSpPr>
            <a:spLocks noGrp="1"/>
          </p:cNvSpPr>
          <p:nvPr>
            <p:ph type="body" sz="quarter" idx="13" hasCustomPrompt="1"/>
          </p:nvPr>
        </p:nvSpPr>
        <p:spPr>
          <a:xfrm>
            <a:off x="666000" y="9155753"/>
            <a:ext cx="4900296" cy="176972"/>
          </a:xfrm>
        </p:spPr>
        <p:txBody>
          <a:bodyPr wrap="square">
            <a:spAutoFit/>
          </a:bodyPr>
          <a:lstStyle>
            <a:lvl1pPr marL="0" indent="0">
              <a:lnSpc>
                <a:spcPct val="100000"/>
              </a:lnSpc>
              <a:buFont typeface="Arial" pitchFamily="34" charset="0"/>
              <a:buChar char="​"/>
              <a:defRPr sz="1150" b="0">
                <a:solidFill>
                  <a:schemeClr val="bg1"/>
                </a:solidFill>
              </a:defRPr>
            </a:lvl1pPr>
            <a:lvl2pPr>
              <a:defRPr sz="1150"/>
            </a:lvl2pPr>
            <a:lvl3pPr>
              <a:defRPr sz="1150"/>
            </a:lvl3pPr>
            <a:lvl4pPr>
              <a:defRPr sz="1150"/>
            </a:lvl4pPr>
            <a:lvl5pPr>
              <a:defRPr sz="1150"/>
            </a:lvl5pPr>
          </a:lstStyle>
          <a:p>
            <a:pPr lvl="0"/>
            <a:r>
              <a:rPr lang="en-US" dirty="0" err="1"/>
              <a:t>Bildekreditering</a:t>
            </a:r>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ild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50240" y="450000"/>
            <a:ext cx="11671200" cy="7978226"/>
          </a:xfrm>
        </p:spPr>
        <p:txBody>
          <a:bodyPr/>
          <a:lstStyle/>
          <a:p>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614C989-9D34-47B7-9901-66AA3E2AADAA}" type="slidenum">
              <a:rPr lang="nb-NO" smtClean="0"/>
              <a:pPr/>
              <a:t>‹#›</a:t>
            </a:fld>
            <a:endParaRPr lang="nb-NO"/>
          </a:p>
        </p:txBody>
      </p:sp>
      <p:sp>
        <p:nvSpPr>
          <p:cNvPr id="9" name="Text Placeholder 8"/>
          <p:cNvSpPr>
            <a:spLocks noGrp="1"/>
          </p:cNvSpPr>
          <p:nvPr>
            <p:ph type="body" sz="quarter" idx="14" hasCustomPrompt="1"/>
          </p:nvPr>
        </p:nvSpPr>
        <p:spPr>
          <a:xfrm>
            <a:off x="666000" y="9155753"/>
            <a:ext cx="4900296" cy="176972"/>
          </a:xfrm>
        </p:spPr>
        <p:txBody>
          <a:bodyPr wrap="square">
            <a:spAutoFit/>
          </a:bodyPr>
          <a:lstStyle>
            <a:lvl1pPr marL="0" indent="0">
              <a:lnSpc>
                <a:spcPct val="100000"/>
              </a:lnSpc>
              <a:buFont typeface="Arial" pitchFamily="34" charset="0"/>
              <a:buChar char="​"/>
              <a:defRPr sz="1150" b="0">
                <a:solidFill>
                  <a:schemeClr val="tx2"/>
                </a:solidFill>
              </a:defRPr>
            </a:lvl1pPr>
            <a:lvl2pPr>
              <a:defRPr sz="1150"/>
            </a:lvl2pPr>
            <a:lvl3pPr>
              <a:defRPr sz="1150"/>
            </a:lvl3pPr>
            <a:lvl4pPr>
              <a:defRPr sz="1150"/>
            </a:lvl4pPr>
            <a:lvl5pPr>
              <a:defRPr sz="1150"/>
            </a:lvl5pPr>
          </a:lstStyle>
          <a:p>
            <a:pPr lvl="0"/>
            <a:r>
              <a:rPr lang="en-US" dirty="0" err="1"/>
              <a:t>Bildekreditering</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 undertittel og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p>
        </p:txBody>
      </p:sp>
      <p:sp>
        <p:nvSpPr>
          <p:cNvPr id="6" name="Footer Placeholder 5"/>
          <p:cNvSpPr>
            <a:spLocks noGrp="1"/>
          </p:cNvSpPr>
          <p:nvPr>
            <p:ph type="ftr" sz="quarter" idx="11"/>
          </p:nvPr>
        </p:nvSpPr>
        <p:spPr>
          <a:xfrm>
            <a:off x="6667200" y="9155753"/>
            <a:ext cx="5654240" cy="176972"/>
          </a:xfrm>
        </p:spPr>
        <p:txBody>
          <a:bodyPr/>
          <a:lstStyle/>
          <a:p>
            <a:endParaRPr lang="nb-NO"/>
          </a:p>
        </p:txBody>
      </p:sp>
      <p:sp>
        <p:nvSpPr>
          <p:cNvPr id="7" name="Slide Number Placeholder 6"/>
          <p:cNvSpPr>
            <a:spLocks noGrp="1"/>
          </p:cNvSpPr>
          <p:nvPr>
            <p:ph type="sldNum" sz="quarter" idx="12"/>
          </p:nvPr>
        </p:nvSpPr>
        <p:spPr>
          <a:xfrm>
            <a:off x="5793832" y="9155753"/>
            <a:ext cx="526408" cy="176972"/>
          </a:xfrm>
        </p:spPr>
        <p:txBody>
          <a:bodyPr/>
          <a:lstStyle>
            <a:lvl1pPr algn="r">
              <a:defRPr/>
            </a:lvl1pPr>
          </a:lstStyle>
          <a:p>
            <a:fld id="{B614C989-9D34-47B7-9901-66AA3E2AADAA}" type="slidenum">
              <a:rPr lang="nb-NO" smtClean="0"/>
              <a:pPr/>
              <a:t>‹#›</a:t>
            </a:fld>
            <a:endParaRPr lang="nb-NO"/>
          </a:p>
        </p:txBody>
      </p:sp>
      <p:sp>
        <p:nvSpPr>
          <p:cNvPr id="9" name="Content Placeholder 2"/>
          <p:cNvSpPr>
            <a:spLocks noGrp="1"/>
          </p:cNvSpPr>
          <p:nvPr>
            <p:ph idx="1" hasCustomPrompt="1"/>
          </p:nvPr>
        </p:nvSpPr>
        <p:spPr>
          <a:xfrm>
            <a:off x="650240" y="1871997"/>
            <a:ext cx="2664000" cy="6559200"/>
          </a:xfrm>
        </p:spPr>
        <p:txBody>
          <a:bodyPr/>
          <a:lstStyle>
            <a:lvl1pPr marL="0" indent="0">
              <a:buFont typeface="Arial" pitchFamily="34" charset="0"/>
              <a:buChar char="​"/>
              <a:defRPr b="0"/>
            </a:lvl1pPr>
            <a:lvl2pPr marL="377825" indent="-377825">
              <a:buFont typeface="Arial" pitchFamily="34" charset="0"/>
              <a:buChar char="•"/>
              <a:defRPr b="1"/>
            </a:lvl2pPr>
          </a:lstStyle>
          <a:p>
            <a:pPr lvl="0"/>
            <a:r>
              <a:rPr lang="en-US" dirty="0" err="1"/>
              <a:t>Undertittel</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10" name="Content Placeholder 2"/>
          <p:cNvSpPr>
            <a:spLocks noGrp="1"/>
          </p:cNvSpPr>
          <p:nvPr>
            <p:ph idx="13"/>
          </p:nvPr>
        </p:nvSpPr>
        <p:spPr>
          <a:xfrm>
            <a:off x="3645440" y="1871997"/>
            <a:ext cx="8676000" cy="6559200"/>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tel, tekst og bilde">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6651625" y="622300"/>
            <a:ext cx="5670550" cy="7805926"/>
          </a:xfrm>
        </p:spPr>
        <p:txBody>
          <a:bodyPr/>
          <a:lstStyle/>
          <a:p>
            <a:endParaRPr lang="nb-NO"/>
          </a:p>
        </p:txBody>
      </p:sp>
      <p:sp>
        <p:nvSpPr>
          <p:cNvPr id="2" name="Title 1"/>
          <p:cNvSpPr>
            <a:spLocks noGrp="1"/>
          </p:cNvSpPr>
          <p:nvPr>
            <p:ph type="title"/>
          </p:nvPr>
        </p:nvSpPr>
        <p:spPr>
          <a:xfrm>
            <a:off x="650240" y="621816"/>
            <a:ext cx="5670000" cy="942616"/>
          </a:xfrm>
        </p:spPr>
        <p:txBody>
          <a:bodyPr/>
          <a:lstStyle/>
          <a:p>
            <a:r>
              <a:rPr lang="en-US"/>
              <a:t>Click to edit Master title style</a:t>
            </a:r>
            <a:endParaRPr lang="nb-NO"/>
          </a:p>
        </p:txBody>
      </p:sp>
      <p:sp>
        <p:nvSpPr>
          <p:cNvPr id="6" name="Footer Placeholder 5"/>
          <p:cNvSpPr>
            <a:spLocks noGrp="1"/>
          </p:cNvSpPr>
          <p:nvPr>
            <p:ph type="ftr" sz="quarter" idx="11"/>
          </p:nvPr>
        </p:nvSpPr>
        <p:spPr>
          <a:xfrm>
            <a:off x="6667200" y="9155753"/>
            <a:ext cx="5654240" cy="176972"/>
          </a:xfrm>
        </p:spPr>
        <p:txBody>
          <a:bodyPr/>
          <a:lstStyle/>
          <a:p>
            <a:endParaRPr lang="nb-NO"/>
          </a:p>
        </p:txBody>
      </p:sp>
      <p:sp>
        <p:nvSpPr>
          <p:cNvPr id="7" name="Slide Number Placeholder 6"/>
          <p:cNvSpPr>
            <a:spLocks noGrp="1"/>
          </p:cNvSpPr>
          <p:nvPr>
            <p:ph type="sldNum" sz="quarter" idx="12"/>
          </p:nvPr>
        </p:nvSpPr>
        <p:spPr>
          <a:xfrm>
            <a:off x="5793832" y="9155753"/>
            <a:ext cx="526408" cy="176972"/>
          </a:xfrm>
        </p:spPr>
        <p:txBody>
          <a:bodyPr/>
          <a:lstStyle>
            <a:lvl1pPr algn="r">
              <a:defRPr/>
            </a:lvl1pPr>
          </a:lstStyle>
          <a:p>
            <a:fld id="{B614C989-9D34-47B7-9901-66AA3E2AADAA}" type="slidenum">
              <a:rPr lang="nb-NO" smtClean="0"/>
              <a:pPr/>
              <a:t>‹#›</a:t>
            </a:fld>
            <a:endParaRPr lang="nb-NO"/>
          </a:p>
        </p:txBody>
      </p:sp>
      <p:sp>
        <p:nvSpPr>
          <p:cNvPr id="9" name="Content Placeholder 2"/>
          <p:cNvSpPr>
            <a:spLocks noGrp="1"/>
          </p:cNvSpPr>
          <p:nvPr>
            <p:ph idx="1"/>
          </p:nvPr>
        </p:nvSpPr>
        <p:spPr>
          <a:xfrm>
            <a:off x="650240" y="1871999"/>
            <a:ext cx="5670000" cy="65562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2" name="Text Placeholder 8"/>
          <p:cNvSpPr>
            <a:spLocks noGrp="1"/>
          </p:cNvSpPr>
          <p:nvPr>
            <p:ph type="body" sz="quarter" idx="15" hasCustomPrompt="1"/>
          </p:nvPr>
        </p:nvSpPr>
        <p:spPr>
          <a:xfrm>
            <a:off x="666000" y="9155753"/>
            <a:ext cx="4900296" cy="176972"/>
          </a:xfrm>
        </p:spPr>
        <p:txBody>
          <a:bodyPr wrap="square">
            <a:spAutoFit/>
          </a:bodyPr>
          <a:lstStyle>
            <a:lvl1pPr marL="0" indent="0">
              <a:lnSpc>
                <a:spcPct val="100000"/>
              </a:lnSpc>
              <a:buFont typeface="Arial" pitchFamily="34" charset="0"/>
              <a:buChar char="​"/>
              <a:defRPr sz="1150" b="0">
                <a:solidFill>
                  <a:schemeClr val="tx2"/>
                </a:solidFill>
              </a:defRPr>
            </a:lvl1pPr>
            <a:lvl2pPr>
              <a:defRPr sz="1150"/>
            </a:lvl2pPr>
            <a:lvl3pPr>
              <a:defRPr sz="1150"/>
            </a:lvl3pPr>
            <a:lvl4pPr>
              <a:defRPr sz="1150"/>
            </a:lvl4pPr>
            <a:lvl5pPr>
              <a:defRPr sz="1150"/>
            </a:lvl5pPr>
          </a:lstStyle>
          <a:p>
            <a:pPr lvl="0"/>
            <a:r>
              <a:rPr lang="en-US" dirty="0" err="1"/>
              <a:t>Bildekreditering</a:t>
            </a:r>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tel med logo">
    <p:spTree>
      <p:nvGrpSpPr>
        <p:cNvPr id="1" name=""/>
        <p:cNvGrpSpPr/>
        <p:nvPr/>
      </p:nvGrpSpPr>
      <p:grpSpPr>
        <a:xfrm>
          <a:off x="0" y="0"/>
          <a:ext cx="0" cy="0"/>
          <a:chOff x="0" y="0"/>
          <a:chExt cx="0" cy="0"/>
        </a:xfrm>
      </p:grpSpPr>
      <p:sp>
        <p:nvSpPr>
          <p:cNvPr id="2" name="Title 1"/>
          <p:cNvSpPr>
            <a:spLocks noGrp="1"/>
          </p:cNvSpPr>
          <p:nvPr>
            <p:ph type="ctrTitle"/>
          </p:nvPr>
        </p:nvSpPr>
        <p:spPr>
          <a:xfrm>
            <a:off x="666000" y="667244"/>
            <a:ext cx="11689200" cy="2841404"/>
          </a:xfrm>
        </p:spPr>
        <p:txBody>
          <a:bodyPr lIns="0" tIns="0" rIns="0" bIns="0" anchor="t" anchorCtr="0">
            <a:normAutofit/>
          </a:bodyPr>
          <a:lstStyle>
            <a:lvl1pPr algn="l">
              <a:lnSpc>
                <a:spcPts val="6954"/>
              </a:lnSpc>
              <a:defRPr sz="5000" b="1">
                <a:solidFill>
                  <a:schemeClr val="tx2"/>
                </a:solidFill>
              </a:defRPr>
            </a:lvl1pPr>
          </a:lstStyle>
          <a:p>
            <a:r>
              <a:rPr lang="en-US"/>
              <a:t>Click to edit Master title style</a:t>
            </a:r>
            <a:endParaRPr lang="nb-NO"/>
          </a:p>
        </p:txBody>
      </p:sp>
      <p:pic>
        <p:nvPicPr>
          <p:cNvPr id="3" name="Bild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5" y="7898474"/>
            <a:ext cx="10462445" cy="1864594"/>
          </a:xfrm>
          <a:prstGeom prst="rect">
            <a:avLst/>
          </a:prstGeom>
        </p:spPr>
      </p:pic>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tel">
    <p:spTree>
      <p:nvGrpSpPr>
        <p:cNvPr id="1" name=""/>
        <p:cNvGrpSpPr/>
        <p:nvPr/>
      </p:nvGrpSpPr>
      <p:grpSpPr>
        <a:xfrm>
          <a:off x="0" y="0"/>
          <a:ext cx="0" cy="0"/>
          <a:chOff x="0" y="0"/>
          <a:chExt cx="0" cy="0"/>
        </a:xfrm>
      </p:grpSpPr>
      <p:sp>
        <p:nvSpPr>
          <p:cNvPr id="2" name="Title 1"/>
          <p:cNvSpPr>
            <a:spLocks noGrp="1"/>
          </p:cNvSpPr>
          <p:nvPr>
            <p:ph type="ctrTitle"/>
          </p:nvPr>
        </p:nvSpPr>
        <p:spPr>
          <a:xfrm>
            <a:off x="666000" y="667244"/>
            <a:ext cx="11688560" cy="2841404"/>
          </a:xfrm>
        </p:spPr>
        <p:txBody>
          <a:bodyPr lIns="0" tIns="0" rIns="0" bIns="0" anchor="t" anchorCtr="0">
            <a:normAutofit/>
          </a:bodyPr>
          <a:lstStyle>
            <a:lvl1pPr algn="l">
              <a:lnSpc>
                <a:spcPts val="6954"/>
              </a:lnSpc>
              <a:defRPr sz="5000" b="1">
                <a:solidFill>
                  <a:schemeClr val="tx2"/>
                </a:solidFill>
              </a:defRPr>
            </a:lvl1pPr>
          </a:lstStyle>
          <a:p>
            <a:r>
              <a:rPr lang="en-US"/>
              <a:t>Click to edit Master title style</a:t>
            </a:r>
            <a:endParaRPr lang="nb-NO"/>
          </a:p>
        </p:txBody>
      </p:sp>
      <p:sp>
        <p:nvSpPr>
          <p:cNvPr id="4" name="Slide Number Placeholder 3"/>
          <p:cNvSpPr>
            <a:spLocks noGrp="1"/>
          </p:cNvSpPr>
          <p:nvPr>
            <p:ph type="sldNum" sz="quarter" idx="10"/>
          </p:nvPr>
        </p:nvSpPr>
        <p:spPr/>
        <p:txBody>
          <a:bodyPr/>
          <a:lstStyle/>
          <a:p>
            <a:fld id="{B614C989-9D34-47B7-9901-66AA3E2AADAA}" type="slidenum">
              <a:rPr lang="nb-NO" smtClean="0"/>
              <a:pPr/>
              <a:t>‹#›</a:t>
            </a:fld>
            <a:endParaRPr lang="nb-NO"/>
          </a:p>
        </p:txBody>
      </p:sp>
      <p:sp>
        <p:nvSpPr>
          <p:cNvPr id="5" name="Footer Placeholder 4"/>
          <p:cNvSpPr>
            <a:spLocks noGrp="1"/>
          </p:cNvSpPr>
          <p:nvPr>
            <p:ph type="ftr" sz="quarter" idx="11"/>
          </p:nvPr>
        </p:nvSpPr>
        <p:spPr/>
        <p:txBody>
          <a:bodyPr/>
          <a:lstStyle/>
          <a:p>
            <a:endParaRPr lang="nb-NO"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tel med farget bakgrunn">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66000" y="667244"/>
            <a:ext cx="11688560" cy="2841404"/>
          </a:xfrm>
        </p:spPr>
        <p:txBody>
          <a:bodyPr lIns="0" tIns="0" rIns="0" bIns="0" anchor="t" anchorCtr="0">
            <a:normAutofit/>
          </a:bodyPr>
          <a:lstStyle>
            <a:lvl1pPr algn="l">
              <a:lnSpc>
                <a:spcPts val="6954"/>
              </a:lnSpc>
              <a:defRPr sz="5000" b="1">
                <a:solidFill>
                  <a:schemeClr val="bg1"/>
                </a:solidFill>
              </a:defRPr>
            </a:lvl1pPr>
          </a:lstStyle>
          <a:p>
            <a:r>
              <a:rPr lang="en-US"/>
              <a:t>Click to edit Master title style</a:t>
            </a:r>
            <a:endParaRPr lang="nb-NO"/>
          </a:p>
        </p:txBody>
      </p:sp>
      <p:sp>
        <p:nvSpPr>
          <p:cNvPr id="4" name="Slide Number Placeholder 3"/>
          <p:cNvSpPr>
            <a:spLocks noGrp="1"/>
          </p:cNvSpPr>
          <p:nvPr>
            <p:ph type="sldNum" sz="quarter" idx="10"/>
          </p:nvPr>
        </p:nvSpPr>
        <p:spPr/>
        <p:txBody>
          <a:bodyPr/>
          <a:lstStyle>
            <a:lvl1pPr>
              <a:defRPr>
                <a:solidFill>
                  <a:schemeClr val="bg1"/>
                </a:solidFill>
              </a:defRPr>
            </a:lvl1pPr>
          </a:lstStyle>
          <a:p>
            <a:fld id="{B614C989-9D34-47B7-9901-66AA3E2AADAA}" type="slidenum">
              <a:rPr lang="nb-NO" smtClean="0"/>
              <a:pPr/>
              <a:t>‹#›</a:t>
            </a:fld>
            <a:endParaRPr lang="nb-NO"/>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nb-NO"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tel, undertittel og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6" name="Footer Placeholder 5"/>
          <p:cNvSpPr>
            <a:spLocks noGrp="1"/>
          </p:cNvSpPr>
          <p:nvPr>
            <p:ph type="ftr" sz="quarter" idx="11"/>
          </p:nvPr>
        </p:nvSpPr>
        <p:spPr>
          <a:xfrm>
            <a:off x="6667200" y="9155753"/>
            <a:ext cx="5654240" cy="176972"/>
          </a:xfrm>
        </p:spPr>
        <p:txBody>
          <a:bodyPr/>
          <a:lstStyle/>
          <a:p>
            <a:endParaRPr lang="nb-NO"/>
          </a:p>
        </p:txBody>
      </p:sp>
      <p:sp>
        <p:nvSpPr>
          <p:cNvPr id="7" name="Slide Number Placeholder 6"/>
          <p:cNvSpPr>
            <a:spLocks noGrp="1"/>
          </p:cNvSpPr>
          <p:nvPr>
            <p:ph type="sldNum" sz="quarter" idx="12"/>
          </p:nvPr>
        </p:nvSpPr>
        <p:spPr>
          <a:xfrm>
            <a:off x="5793832" y="9155753"/>
            <a:ext cx="526408" cy="176972"/>
          </a:xfrm>
        </p:spPr>
        <p:txBody>
          <a:bodyPr/>
          <a:lstStyle>
            <a:lvl1pPr algn="r">
              <a:defRPr/>
            </a:lvl1pPr>
          </a:lstStyle>
          <a:p>
            <a:fld id="{B614C989-9D34-47B7-9901-66AA3E2AADAA}" type="slidenum">
              <a:rPr lang="nb-NO" smtClean="0"/>
              <a:pPr/>
              <a:t>‹#›</a:t>
            </a:fld>
            <a:endParaRPr lang="nb-NO"/>
          </a:p>
        </p:txBody>
      </p:sp>
      <p:sp>
        <p:nvSpPr>
          <p:cNvPr id="9" name="Content Placeholder 2"/>
          <p:cNvSpPr>
            <a:spLocks noGrp="1"/>
          </p:cNvSpPr>
          <p:nvPr>
            <p:ph idx="1" hasCustomPrompt="1"/>
          </p:nvPr>
        </p:nvSpPr>
        <p:spPr>
          <a:xfrm>
            <a:off x="650240" y="1871997"/>
            <a:ext cx="2664000" cy="6559200"/>
          </a:xfrm>
        </p:spPr>
        <p:txBody>
          <a:bodyPr/>
          <a:lstStyle>
            <a:lvl1pPr marL="0" indent="0">
              <a:buFont typeface="Arial" pitchFamily="34" charset="0"/>
              <a:buChar char="​"/>
              <a:defRPr b="0"/>
            </a:lvl1pPr>
            <a:lvl2pPr marL="377825" indent="-377825">
              <a:buFont typeface="Arial" pitchFamily="34" charset="0"/>
              <a:buChar char="•"/>
              <a:defRPr b="1"/>
            </a:lvl2pPr>
          </a:lstStyle>
          <a:p>
            <a:pPr lvl="0"/>
            <a:r>
              <a:rPr lang="en-US" dirty="0" err="1"/>
              <a:t>Undertittel</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10" name="Content Placeholder 2"/>
          <p:cNvSpPr>
            <a:spLocks noGrp="1"/>
          </p:cNvSpPr>
          <p:nvPr>
            <p:ph idx="13"/>
          </p:nvPr>
        </p:nvSpPr>
        <p:spPr>
          <a:xfrm>
            <a:off x="3645440" y="1871997"/>
            <a:ext cx="8676000" cy="6559200"/>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614C989-9D34-47B7-9901-66AA3E2AADAA}" type="slidenum">
              <a:rPr lang="nb-NO" smtClean="0"/>
              <a:pPr/>
              <a:t>‹#›</a:t>
            </a:fld>
            <a:endParaRPr lang="nb-NO"/>
          </a:p>
        </p:txBody>
      </p:sp>
      <p:sp>
        <p:nvSpPr>
          <p:cNvPr id="8" name="Content Placeholder 2"/>
          <p:cNvSpPr>
            <a:spLocks noGrp="1"/>
          </p:cNvSpPr>
          <p:nvPr>
            <p:ph idx="1"/>
          </p:nvPr>
        </p:nvSpPr>
        <p:spPr>
          <a:xfrm>
            <a:off x="3247200" y="1871999"/>
            <a:ext cx="9074240" cy="655622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614C989-9D34-47B7-9901-66AA3E2AADAA}" type="slidenum">
              <a:rPr lang="nb-NO" smtClean="0"/>
              <a:pPr/>
              <a:t>‹#›</a:t>
            </a:fld>
            <a:endParaRPr lang="nb-NO"/>
          </a:p>
        </p:txBody>
      </p:sp>
      <p:sp>
        <p:nvSpPr>
          <p:cNvPr id="7" name="Content Placeholder 2"/>
          <p:cNvSpPr>
            <a:spLocks noGrp="1"/>
          </p:cNvSpPr>
          <p:nvPr>
            <p:ph idx="14"/>
          </p:nvPr>
        </p:nvSpPr>
        <p:spPr>
          <a:xfrm>
            <a:off x="650240" y="1871998"/>
            <a:ext cx="11671200" cy="6556227"/>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2"/>
          <p:cNvSpPr>
            <a:spLocks noGrp="1"/>
          </p:cNvSpPr>
          <p:nvPr>
            <p:ph idx="14"/>
          </p:nvPr>
        </p:nvSpPr>
        <p:spPr>
          <a:xfrm>
            <a:off x="650240" y="1871999"/>
            <a:ext cx="5670000" cy="6556227"/>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2" name="Title 1"/>
          <p:cNvSpPr>
            <a:spLocks noGrp="1"/>
          </p:cNvSpPr>
          <p:nvPr>
            <p:ph type="title"/>
          </p:nvPr>
        </p:nvSpPr>
        <p:spPr/>
        <p:txBody>
          <a:bodyPr/>
          <a:lstStyle/>
          <a:p>
            <a:r>
              <a:rPr lang="en-US"/>
              <a:t>Click to edit Master title style</a:t>
            </a:r>
            <a:endParaRPr lang="nb-NO"/>
          </a:p>
        </p:txBody>
      </p:sp>
      <p:sp>
        <p:nvSpPr>
          <p:cNvPr id="6" name="Footer Placeholder 5"/>
          <p:cNvSpPr>
            <a:spLocks noGrp="1"/>
          </p:cNvSpPr>
          <p:nvPr>
            <p:ph type="ftr" sz="quarter" idx="11"/>
          </p:nvPr>
        </p:nvSpPr>
        <p:spPr>
          <a:xfrm>
            <a:off x="6667200" y="9155753"/>
            <a:ext cx="5654240" cy="176972"/>
          </a:xfrm>
        </p:spPr>
        <p:txBody>
          <a:bodyPr/>
          <a:lstStyle/>
          <a:p>
            <a:endParaRPr lang="nb-NO"/>
          </a:p>
        </p:txBody>
      </p:sp>
      <p:sp>
        <p:nvSpPr>
          <p:cNvPr id="7" name="Slide Number Placeholder 6"/>
          <p:cNvSpPr>
            <a:spLocks noGrp="1"/>
          </p:cNvSpPr>
          <p:nvPr>
            <p:ph type="sldNum" sz="quarter" idx="12"/>
          </p:nvPr>
        </p:nvSpPr>
        <p:spPr>
          <a:xfrm>
            <a:off x="5793832" y="9155753"/>
            <a:ext cx="526408" cy="176972"/>
          </a:xfrm>
        </p:spPr>
        <p:txBody>
          <a:bodyPr/>
          <a:lstStyle>
            <a:lvl1pPr algn="r">
              <a:defRPr/>
            </a:lvl1pPr>
          </a:lstStyle>
          <a:p>
            <a:fld id="{B614C989-9D34-47B7-9901-66AA3E2AADAA}" type="slidenum">
              <a:rPr lang="nb-NO" smtClean="0"/>
              <a:pPr/>
              <a:t>‹#›</a:t>
            </a:fld>
            <a:endParaRPr lang="nb-NO"/>
          </a:p>
        </p:txBody>
      </p:sp>
      <p:sp>
        <p:nvSpPr>
          <p:cNvPr id="9" name="Content Placeholder 2"/>
          <p:cNvSpPr>
            <a:spLocks noGrp="1"/>
          </p:cNvSpPr>
          <p:nvPr>
            <p:ph idx="15"/>
          </p:nvPr>
        </p:nvSpPr>
        <p:spPr>
          <a:xfrm>
            <a:off x="6651440" y="1871999"/>
            <a:ext cx="5670000" cy="6556227"/>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Utfallende bilde">
    <p:spTree>
      <p:nvGrpSpPr>
        <p:cNvPr id="1" name=""/>
        <p:cNvGrpSpPr/>
        <p:nvPr/>
      </p:nvGrpSpPr>
      <p:grpSpPr>
        <a:xfrm>
          <a:off x="0" y="0"/>
          <a:ext cx="0" cy="0"/>
          <a:chOff x="0" y="0"/>
          <a:chExt cx="0" cy="0"/>
        </a:xfrm>
      </p:grpSpPr>
      <p:sp>
        <p:nvSpPr>
          <p:cNvPr id="7" name="Picture Placeholder 6"/>
          <p:cNvSpPr>
            <a:spLocks noGrp="1"/>
          </p:cNvSpPr>
          <p:nvPr>
            <p:ph type="pic" sz="quarter" idx="12"/>
          </p:nvPr>
        </p:nvSpPr>
        <p:spPr>
          <a:xfrm>
            <a:off x="0" y="0"/>
            <a:ext cx="13004800" cy="9753600"/>
          </a:xfrm>
        </p:spPr>
        <p:txBody>
          <a:bodyPr/>
          <a:lstStyle/>
          <a:p>
            <a:endParaRPr lang="nb-NO" dirty="0"/>
          </a:p>
        </p:txBody>
      </p:sp>
      <p:sp>
        <p:nvSpPr>
          <p:cNvPr id="2" name="Title 1"/>
          <p:cNvSpPr>
            <a:spLocks noGrp="1"/>
          </p:cNvSpPr>
          <p:nvPr>
            <p:ph type="ctrTitle"/>
          </p:nvPr>
        </p:nvSpPr>
        <p:spPr>
          <a:xfrm>
            <a:off x="666000" y="667244"/>
            <a:ext cx="11688560" cy="2841404"/>
          </a:xfrm>
        </p:spPr>
        <p:txBody>
          <a:bodyPr lIns="0" tIns="0" rIns="0" bIns="0" anchor="t" anchorCtr="0">
            <a:normAutofit/>
          </a:bodyPr>
          <a:lstStyle>
            <a:lvl1pPr algn="l">
              <a:lnSpc>
                <a:spcPts val="6954"/>
              </a:lnSpc>
              <a:defRPr sz="5000" b="1">
                <a:solidFill>
                  <a:schemeClr val="bg1"/>
                </a:solidFill>
              </a:defRPr>
            </a:lvl1pPr>
          </a:lstStyle>
          <a:p>
            <a:r>
              <a:rPr lang="en-US"/>
              <a:t>Click to edit Master title style</a:t>
            </a:r>
            <a:endParaRPr lang="nb-NO"/>
          </a:p>
        </p:txBody>
      </p:sp>
      <p:sp>
        <p:nvSpPr>
          <p:cNvPr id="4" name="Slide Number Placeholder 3"/>
          <p:cNvSpPr>
            <a:spLocks noGrp="1"/>
          </p:cNvSpPr>
          <p:nvPr>
            <p:ph type="sldNum" sz="quarter" idx="10"/>
          </p:nvPr>
        </p:nvSpPr>
        <p:spPr/>
        <p:txBody>
          <a:bodyPr/>
          <a:lstStyle>
            <a:lvl1pPr>
              <a:defRPr>
                <a:solidFill>
                  <a:schemeClr val="bg1"/>
                </a:solidFill>
              </a:defRPr>
            </a:lvl1pPr>
          </a:lstStyle>
          <a:p>
            <a:fld id="{B614C989-9D34-47B7-9901-66AA3E2AADAA}" type="slidenum">
              <a:rPr lang="nb-NO" smtClean="0"/>
              <a:pPr/>
              <a:t>‹#›</a:t>
            </a:fld>
            <a:endParaRPr lang="nb-NO"/>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nb-NO" dirty="0"/>
          </a:p>
        </p:txBody>
      </p:sp>
      <p:sp>
        <p:nvSpPr>
          <p:cNvPr id="9" name="Text Placeholder 8"/>
          <p:cNvSpPr>
            <a:spLocks noGrp="1"/>
          </p:cNvSpPr>
          <p:nvPr>
            <p:ph type="body" sz="quarter" idx="13" hasCustomPrompt="1"/>
          </p:nvPr>
        </p:nvSpPr>
        <p:spPr>
          <a:xfrm>
            <a:off x="666000" y="9155753"/>
            <a:ext cx="4900296" cy="176972"/>
          </a:xfrm>
        </p:spPr>
        <p:txBody>
          <a:bodyPr wrap="square">
            <a:spAutoFit/>
          </a:bodyPr>
          <a:lstStyle>
            <a:lvl1pPr marL="0" indent="0">
              <a:lnSpc>
                <a:spcPct val="100000"/>
              </a:lnSpc>
              <a:buFont typeface="Arial" pitchFamily="34" charset="0"/>
              <a:buChar char="​"/>
              <a:defRPr sz="1150" b="0">
                <a:solidFill>
                  <a:schemeClr val="bg1"/>
                </a:solidFill>
              </a:defRPr>
            </a:lvl1pPr>
            <a:lvl2pPr>
              <a:defRPr sz="1150"/>
            </a:lvl2pPr>
            <a:lvl3pPr>
              <a:defRPr sz="1150"/>
            </a:lvl3pPr>
            <a:lvl4pPr>
              <a:defRPr sz="1150"/>
            </a:lvl4pPr>
            <a:lvl5pPr>
              <a:defRPr sz="1150"/>
            </a:lvl5pPr>
          </a:lstStyle>
          <a:p>
            <a:pPr lvl="0"/>
            <a:r>
              <a:rPr lang="en-US" dirty="0" err="1"/>
              <a:t>Bildekreditering</a:t>
            </a:r>
            <a:endParaRPr 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Bild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50240" y="450000"/>
            <a:ext cx="11671200" cy="7978226"/>
          </a:xfrm>
        </p:spPr>
        <p:txBody>
          <a:bodyPr/>
          <a:lstStyle/>
          <a:p>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614C989-9D34-47B7-9901-66AA3E2AADAA}" type="slidenum">
              <a:rPr lang="nb-NO" smtClean="0"/>
              <a:pPr/>
              <a:t>‹#›</a:t>
            </a:fld>
            <a:endParaRPr lang="nb-NO"/>
          </a:p>
        </p:txBody>
      </p:sp>
      <p:sp>
        <p:nvSpPr>
          <p:cNvPr id="9" name="Text Placeholder 8"/>
          <p:cNvSpPr>
            <a:spLocks noGrp="1"/>
          </p:cNvSpPr>
          <p:nvPr>
            <p:ph type="body" sz="quarter" idx="14" hasCustomPrompt="1"/>
          </p:nvPr>
        </p:nvSpPr>
        <p:spPr>
          <a:xfrm>
            <a:off x="666000" y="9155753"/>
            <a:ext cx="4900296" cy="176972"/>
          </a:xfrm>
        </p:spPr>
        <p:txBody>
          <a:bodyPr wrap="square">
            <a:spAutoFit/>
          </a:bodyPr>
          <a:lstStyle>
            <a:lvl1pPr marL="0" indent="0">
              <a:lnSpc>
                <a:spcPct val="100000"/>
              </a:lnSpc>
              <a:buFont typeface="Arial" pitchFamily="34" charset="0"/>
              <a:buChar char="​"/>
              <a:defRPr sz="1150" b="0">
                <a:solidFill>
                  <a:schemeClr val="tx2"/>
                </a:solidFill>
              </a:defRPr>
            </a:lvl1pPr>
            <a:lvl2pPr>
              <a:defRPr sz="1150"/>
            </a:lvl2pPr>
            <a:lvl3pPr>
              <a:defRPr sz="1150"/>
            </a:lvl3pPr>
            <a:lvl4pPr>
              <a:defRPr sz="1150"/>
            </a:lvl4pPr>
            <a:lvl5pPr>
              <a:defRPr sz="1150"/>
            </a:lvl5pPr>
          </a:lstStyle>
          <a:p>
            <a:pPr lvl="0"/>
            <a:r>
              <a:rPr lang="en-US" dirty="0" err="1"/>
              <a:t>Bildekreditering</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614C989-9D34-47B7-9901-66AA3E2AADAA}" type="slidenum">
              <a:rPr lang="nb-NO" smtClean="0"/>
              <a:pPr/>
              <a:t>‹#›</a:t>
            </a:fld>
            <a:endParaRPr lang="nb-NO"/>
          </a:p>
        </p:txBody>
      </p:sp>
      <p:sp>
        <p:nvSpPr>
          <p:cNvPr id="8" name="Content Placeholder 2"/>
          <p:cNvSpPr>
            <a:spLocks noGrp="1"/>
          </p:cNvSpPr>
          <p:nvPr>
            <p:ph idx="1"/>
          </p:nvPr>
        </p:nvSpPr>
        <p:spPr>
          <a:xfrm>
            <a:off x="3247200" y="1871999"/>
            <a:ext cx="9074240" cy="6556227"/>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tel, tekst og bilde">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6651625" y="622300"/>
            <a:ext cx="5670550" cy="7805926"/>
          </a:xfrm>
        </p:spPr>
        <p:txBody>
          <a:bodyPr/>
          <a:lstStyle/>
          <a:p>
            <a:endParaRPr lang="nb-NO"/>
          </a:p>
        </p:txBody>
      </p:sp>
      <p:sp>
        <p:nvSpPr>
          <p:cNvPr id="2" name="Title 1"/>
          <p:cNvSpPr>
            <a:spLocks noGrp="1"/>
          </p:cNvSpPr>
          <p:nvPr>
            <p:ph type="title"/>
          </p:nvPr>
        </p:nvSpPr>
        <p:spPr>
          <a:xfrm>
            <a:off x="650240" y="621816"/>
            <a:ext cx="5670000" cy="942616"/>
          </a:xfrm>
        </p:spPr>
        <p:txBody>
          <a:bodyPr/>
          <a:lstStyle/>
          <a:p>
            <a:r>
              <a:rPr lang="en-US"/>
              <a:t>Click to edit Master title style</a:t>
            </a:r>
            <a:endParaRPr lang="nb-NO"/>
          </a:p>
        </p:txBody>
      </p:sp>
      <p:sp>
        <p:nvSpPr>
          <p:cNvPr id="6" name="Footer Placeholder 5"/>
          <p:cNvSpPr>
            <a:spLocks noGrp="1"/>
          </p:cNvSpPr>
          <p:nvPr>
            <p:ph type="ftr" sz="quarter" idx="11"/>
          </p:nvPr>
        </p:nvSpPr>
        <p:spPr>
          <a:xfrm>
            <a:off x="6667200" y="9155753"/>
            <a:ext cx="5654240" cy="176972"/>
          </a:xfrm>
        </p:spPr>
        <p:txBody>
          <a:bodyPr/>
          <a:lstStyle/>
          <a:p>
            <a:endParaRPr lang="nb-NO"/>
          </a:p>
        </p:txBody>
      </p:sp>
      <p:sp>
        <p:nvSpPr>
          <p:cNvPr id="7" name="Slide Number Placeholder 6"/>
          <p:cNvSpPr>
            <a:spLocks noGrp="1"/>
          </p:cNvSpPr>
          <p:nvPr>
            <p:ph type="sldNum" sz="quarter" idx="12"/>
          </p:nvPr>
        </p:nvSpPr>
        <p:spPr>
          <a:xfrm>
            <a:off x="5793832" y="9155753"/>
            <a:ext cx="526408" cy="176972"/>
          </a:xfrm>
        </p:spPr>
        <p:txBody>
          <a:bodyPr/>
          <a:lstStyle>
            <a:lvl1pPr algn="r">
              <a:defRPr/>
            </a:lvl1pPr>
          </a:lstStyle>
          <a:p>
            <a:fld id="{B614C989-9D34-47B7-9901-66AA3E2AADAA}" type="slidenum">
              <a:rPr lang="nb-NO" smtClean="0"/>
              <a:pPr/>
              <a:t>‹#›</a:t>
            </a:fld>
            <a:endParaRPr lang="nb-NO"/>
          </a:p>
        </p:txBody>
      </p:sp>
      <p:sp>
        <p:nvSpPr>
          <p:cNvPr id="9" name="Content Placeholder 2"/>
          <p:cNvSpPr>
            <a:spLocks noGrp="1"/>
          </p:cNvSpPr>
          <p:nvPr>
            <p:ph idx="1"/>
          </p:nvPr>
        </p:nvSpPr>
        <p:spPr>
          <a:xfrm>
            <a:off x="650240" y="1871999"/>
            <a:ext cx="5670000" cy="65562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2" name="Text Placeholder 8"/>
          <p:cNvSpPr>
            <a:spLocks noGrp="1"/>
          </p:cNvSpPr>
          <p:nvPr>
            <p:ph type="body" sz="quarter" idx="15" hasCustomPrompt="1"/>
          </p:nvPr>
        </p:nvSpPr>
        <p:spPr>
          <a:xfrm>
            <a:off x="666000" y="9155753"/>
            <a:ext cx="4900296" cy="176972"/>
          </a:xfrm>
        </p:spPr>
        <p:txBody>
          <a:bodyPr wrap="square">
            <a:spAutoFit/>
          </a:bodyPr>
          <a:lstStyle>
            <a:lvl1pPr marL="0" indent="0">
              <a:lnSpc>
                <a:spcPct val="100000"/>
              </a:lnSpc>
              <a:buFont typeface="Arial" pitchFamily="34" charset="0"/>
              <a:buChar char="​"/>
              <a:defRPr sz="1150" b="0">
                <a:solidFill>
                  <a:schemeClr val="tx2"/>
                </a:solidFill>
              </a:defRPr>
            </a:lvl1pPr>
            <a:lvl2pPr>
              <a:defRPr sz="1150"/>
            </a:lvl2pPr>
            <a:lvl3pPr>
              <a:defRPr sz="1150"/>
            </a:lvl3pPr>
            <a:lvl4pPr>
              <a:defRPr sz="1150"/>
            </a:lvl4pPr>
            <a:lvl5pPr>
              <a:defRPr sz="1150"/>
            </a:lvl5pPr>
          </a:lstStyle>
          <a:p>
            <a:pPr lvl="0"/>
            <a:r>
              <a:rPr lang="en-US" dirty="0" err="1"/>
              <a:t>Bildekreditering</a:t>
            </a:r>
            <a:endParaRPr lang="en-US"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tel med logo">
    <p:spTree>
      <p:nvGrpSpPr>
        <p:cNvPr id="1" name=""/>
        <p:cNvGrpSpPr/>
        <p:nvPr/>
      </p:nvGrpSpPr>
      <p:grpSpPr>
        <a:xfrm>
          <a:off x="0" y="0"/>
          <a:ext cx="0" cy="0"/>
          <a:chOff x="0" y="0"/>
          <a:chExt cx="0" cy="0"/>
        </a:xfrm>
      </p:grpSpPr>
      <p:sp>
        <p:nvSpPr>
          <p:cNvPr id="2" name="Title 1"/>
          <p:cNvSpPr>
            <a:spLocks noGrp="1"/>
          </p:cNvSpPr>
          <p:nvPr>
            <p:ph type="ctrTitle"/>
          </p:nvPr>
        </p:nvSpPr>
        <p:spPr>
          <a:xfrm>
            <a:off x="666000" y="667244"/>
            <a:ext cx="11689200" cy="2841404"/>
          </a:xfrm>
        </p:spPr>
        <p:txBody>
          <a:bodyPr lIns="0" tIns="0" rIns="0" bIns="0" anchor="t" anchorCtr="0">
            <a:normAutofit/>
          </a:bodyPr>
          <a:lstStyle>
            <a:lvl1pPr algn="l">
              <a:lnSpc>
                <a:spcPts val="6954"/>
              </a:lnSpc>
              <a:defRPr sz="5000" b="1">
                <a:solidFill>
                  <a:schemeClr val="tx2"/>
                </a:solidFill>
              </a:defRPr>
            </a:lvl1pPr>
          </a:lstStyle>
          <a:p>
            <a:r>
              <a:rPr lang="en-US"/>
              <a:t>Click to edit Master title style</a:t>
            </a:r>
            <a:endParaRPr lang="nb-NO"/>
          </a:p>
        </p:txBody>
      </p:sp>
      <p:pic>
        <p:nvPicPr>
          <p:cNvPr id="3" name="Bild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8168641"/>
            <a:ext cx="10058400" cy="1584959"/>
          </a:xfrm>
          <a:prstGeom prst="rect">
            <a:avLst/>
          </a:prstGeom>
        </p:spPr>
      </p:pic>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tel">
    <p:spTree>
      <p:nvGrpSpPr>
        <p:cNvPr id="1" name=""/>
        <p:cNvGrpSpPr/>
        <p:nvPr/>
      </p:nvGrpSpPr>
      <p:grpSpPr>
        <a:xfrm>
          <a:off x="0" y="0"/>
          <a:ext cx="0" cy="0"/>
          <a:chOff x="0" y="0"/>
          <a:chExt cx="0" cy="0"/>
        </a:xfrm>
      </p:grpSpPr>
      <p:sp>
        <p:nvSpPr>
          <p:cNvPr id="2" name="Title 1"/>
          <p:cNvSpPr>
            <a:spLocks noGrp="1"/>
          </p:cNvSpPr>
          <p:nvPr>
            <p:ph type="ctrTitle"/>
          </p:nvPr>
        </p:nvSpPr>
        <p:spPr>
          <a:xfrm>
            <a:off x="666000" y="667244"/>
            <a:ext cx="11688560" cy="2841404"/>
          </a:xfrm>
        </p:spPr>
        <p:txBody>
          <a:bodyPr lIns="0" tIns="0" rIns="0" bIns="0" anchor="t" anchorCtr="0">
            <a:normAutofit/>
          </a:bodyPr>
          <a:lstStyle>
            <a:lvl1pPr algn="l">
              <a:lnSpc>
                <a:spcPts val="6954"/>
              </a:lnSpc>
              <a:defRPr sz="5000" b="1">
                <a:solidFill>
                  <a:schemeClr val="tx2"/>
                </a:solidFill>
              </a:defRPr>
            </a:lvl1pPr>
          </a:lstStyle>
          <a:p>
            <a:r>
              <a:rPr lang="en-US"/>
              <a:t>Click to edit Master title style</a:t>
            </a:r>
            <a:endParaRPr lang="nb-NO"/>
          </a:p>
        </p:txBody>
      </p:sp>
      <p:sp>
        <p:nvSpPr>
          <p:cNvPr id="4" name="Slide Number Placeholder 3"/>
          <p:cNvSpPr>
            <a:spLocks noGrp="1"/>
          </p:cNvSpPr>
          <p:nvPr>
            <p:ph type="sldNum" sz="quarter" idx="10"/>
          </p:nvPr>
        </p:nvSpPr>
        <p:spPr/>
        <p:txBody>
          <a:bodyPr/>
          <a:lstStyle/>
          <a:p>
            <a:fld id="{B614C989-9D34-47B7-9901-66AA3E2AADAA}" type="slidenum">
              <a:rPr lang="nb-NO" smtClean="0"/>
              <a:pPr/>
              <a:t>‹#›</a:t>
            </a:fld>
            <a:endParaRPr lang="nb-NO"/>
          </a:p>
        </p:txBody>
      </p:sp>
      <p:sp>
        <p:nvSpPr>
          <p:cNvPr id="5" name="Footer Placeholder 4"/>
          <p:cNvSpPr>
            <a:spLocks noGrp="1"/>
          </p:cNvSpPr>
          <p:nvPr>
            <p:ph type="ftr" sz="quarter" idx="11"/>
          </p:nvPr>
        </p:nvSpPr>
        <p:spPr/>
        <p:txBody>
          <a:bodyPr/>
          <a:lstStyle/>
          <a:p>
            <a:endParaRPr lang="nb-NO"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tel med farget bakgrunn">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66000" y="667244"/>
            <a:ext cx="11688560" cy="2841404"/>
          </a:xfrm>
        </p:spPr>
        <p:txBody>
          <a:bodyPr lIns="0" tIns="0" rIns="0" bIns="0" anchor="t" anchorCtr="0">
            <a:normAutofit/>
          </a:bodyPr>
          <a:lstStyle>
            <a:lvl1pPr algn="l">
              <a:lnSpc>
                <a:spcPts val="6954"/>
              </a:lnSpc>
              <a:defRPr sz="5000" b="1">
                <a:solidFill>
                  <a:schemeClr val="bg1"/>
                </a:solidFill>
              </a:defRPr>
            </a:lvl1pPr>
          </a:lstStyle>
          <a:p>
            <a:r>
              <a:rPr lang="en-US"/>
              <a:t>Click to edit Master title style</a:t>
            </a:r>
            <a:endParaRPr lang="nb-NO"/>
          </a:p>
        </p:txBody>
      </p:sp>
      <p:sp>
        <p:nvSpPr>
          <p:cNvPr id="4" name="Slide Number Placeholder 3"/>
          <p:cNvSpPr>
            <a:spLocks noGrp="1"/>
          </p:cNvSpPr>
          <p:nvPr>
            <p:ph type="sldNum" sz="quarter" idx="10"/>
          </p:nvPr>
        </p:nvSpPr>
        <p:spPr/>
        <p:txBody>
          <a:bodyPr/>
          <a:lstStyle>
            <a:lvl1pPr>
              <a:defRPr>
                <a:solidFill>
                  <a:schemeClr val="bg1"/>
                </a:solidFill>
              </a:defRPr>
            </a:lvl1pPr>
          </a:lstStyle>
          <a:p>
            <a:fld id="{B614C989-9D34-47B7-9901-66AA3E2AADAA}" type="slidenum">
              <a:rPr lang="nb-NO" smtClean="0"/>
              <a:pPr/>
              <a:t>‹#›</a:t>
            </a:fld>
            <a:endParaRPr lang="nb-NO"/>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nb-NO"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tel, undertittel og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6" name="Footer Placeholder 5"/>
          <p:cNvSpPr>
            <a:spLocks noGrp="1"/>
          </p:cNvSpPr>
          <p:nvPr>
            <p:ph type="ftr" sz="quarter" idx="11"/>
          </p:nvPr>
        </p:nvSpPr>
        <p:spPr>
          <a:xfrm>
            <a:off x="6667200" y="9155753"/>
            <a:ext cx="5654240" cy="176972"/>
          </a:xfrm>
        </p:spPr>
        <p:txBody>
          <a:bodyPr/>
          <a:lstStyle/>
          <a:p>
            <a:endParaRPr lang="nb-NO"/>
          </a:p>
        </p:txBody>
      </p:sp>
      <p:sp>
        <p:nvSpPr>
          <p:cNvPr id="7" name="Slide Number Placeholder 6"/>
          <p:cNvSpPr>
            <a:spLocks noGrp="1"/>
          </p:cNvSpPr>
          <p:nvPr>
            <p:ph type="sldNum" sz="quarter" idx="12"/>
          </p:nvPr>
        </p:nvSpPr>
        <p:spPr>
          <a:xfrm>
            <a:off x="5793832" y="9155753"/>
            <a:ext cx="526408" cy="176972"/>
          </a:xfrm>
        </p:spPr>
        <p:txBody>
          <a:bodyPr/>
          <a:lstStyle>
            <a:lvl1pPr algn="r">
              <a:defRPr/>
            </a:lvl1pPr>
          </a:lstStyle>
          <a:p>
            <a:fld id="{B614C989-9D34-47B7-9901-66AA3E2AADAA}" type="slidenum">
              <a:rPr lang="nb-NO" smtClean="0"/>
              <a:pPr/>
              <a:t>‹#›</a:t>
            </a:fld>
            <a:endParaRPr lang="nb-NO"/>
          </a:p>
        </p:txBody>
      </p:sp>
      <p:sp>
        <p:nvSpPr>
          <p:cNvPr id="9" name="Content Placeholder 2"/>
          <p:cNvSpPr>
            <a:spLocks noGrp="1"/>
          </p:cNvSpPr>
          <p:nvPr>
            <p:ph idx="1" hasCustomPrompt="1"/>
          </p:nvPr>
        </p:nvSpPr>
        <p:spPr>
          <a:xfrm>
            <a:off x="650240" y="1871997"/>
            <a:ext cx="2664000" cy="6559200"/>
          </a:xfrm>
        </p:spPr>
        <p:txBody>
          <a:bodyPr/>
          <a:lstStyle>
            <a:lvl1pPr marL="0" indent="0">
              <a:buFont typeface="Arial" pitchFamily="34" charset="0"/>
              <a:buChar char="​"/>
              <a:defRPr b="0"/>
            </a:lvl1pPr>
            <a:lvl2pPr marL="377825" indent="-377825">
              <a:buFont typeface="Arial" pitchFamily="34" charset="0"/>
              <a:buChar char="•"/>
              <a:defRPr b="1"/>
            </a:lvl2pPr>
          </a:lstStyle>
          <a:p>
            <a:pPr lvl="0"/>
            <a:r>
              <a:rPr lang="en-US" dirty="0" err="1"/>
              <a:t>Undertittel</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10" name="Content Placeholder 2"/>
          <p:cNvSpPr>
            <a:spLocks noGrp="1"/>
          </p:cNvSpPr>
          <p:nvPr>
            <p:ph idx="13"/>
          </p:nvPr>
        </p:nvSpPr>
        <p:spPr>
          <a:xfrm>
            <a:off x="3645440" y="1871997"/>
            <a:ext cx="8676000" cy="6559200"/>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614C989-9D34-47B7-9901-66AA3E2AADAA}" type="slidenum">
              <a:rPr lang="nb-NO" smtClean="0"/>
              <a:pPr/>
              <a:t>‹#›</a:t>
            </a:fld>
            <a:endParaRPr lang="nb-NO"/>
          </a:p>
        </p:txBody>
      </p:sp>
      <p:sp>
        <p:nvSpPr>
          <p:cNvPr id="8" name="Content Placeholder 2"/>
          <p:cNvSpPr>
            <a:spLocks noGrp="1"/>
          </p:cNvSpPr>
          <p:nvPr>
            <p:ph idx="1"/>
          </p:nvPr>
        </p:nvSpPr>
        <p:spPr>
          <a:xfrm>
            <a:off x="3247200" y="1871999"/>
            <a:ext cx="9074240" cy="655622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614C989-9D34-47B7-9901-66AA3E2AADAA}" type="slidenum">
              <a:rPr lang="nb-NO" smtClean="0"/>
              <a:pPr/>
              <a:t>‹#›</a:t>
            </a:fld>
            <a:endParaRPr lang="nb-NO"/>
          </a:p>
        </p:txBody>
      </p:sp>
      <p:sp>
        <p:nvSpPr>
          <p:cNvPr id="7" name="Content Placeholder 2"/>
          <p:cNvSpPr>
            <a:spLocks noGrp="1"/>
          </p:cNvSpPr>
          <p:nvPr>
            <p:ph idx="14"/>
          </p:nvPr>
        </p:nvSpPr>
        <p:spPr>
          <a:xfrm>
            <a:off x="650240" y="1871998"/>
            <a:ext cx="11671200" cy="6556227"/>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2"/>
          <p:cNvSpPr>
            <a:spLocks noGrp="1"/>
          </p:cNvSpPr>
          <p:nvPr>
            <p:ph idx="14"/>
          </p:nvPr>
        </p:nvSpPr>
        <p:spPr>
          <a:xfrm>
            <a:off x="650240" y="1871999"/>
            <a:ext cx="5670000" cy="6556227"/>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2" name="Title 1"/>
          <p:cNvSpPr>
            <a:spLocks noGrp="1"/>
          </p:cNvSpPr>
          <p:nvPr>
            <p:ph type="title"/>
          </p:nvPr>
        </p:nvSpPr>
        <p:spPr/>
        <p:txBody>
          <a:bodyPr/>
          <a:lstStyle/>
          <a:p>
            <a:r>
              <a:rPr lang="en-US"/>
              <a:t>Click to edit Master title style</a:t>
            </a:r>
            <a:endParaRPr lang="nb-NO"/>
          </a:p>
        </p:txBody>
      </p:sp>
      <p:sp>
        <p:nvSpPr>
          <p:cNvPr id="6" name="Footer Placeholder 5"/>
          <p:cNvSpPr>
            <a:spLocks noGrp="1"/>
          </p:cNvSpPr>
          <p:nvPr>
            <p:ph type="ftr" sz="quarter" idx="11"/>
          </p:nvPr>
        </p:nvSpPr>
        <p:spPr>
          <a:xfrm>
            <a:off x="6667200" y="9155753"/>
            <a:ext cx="5654240" cy="176972"/>
          </a:xfrm>
        </p:spPr>
        <p:txBody>
          <a:bodyPr/>
          <a:lstStyle/>
          <a:p>
            <a:endParaRPr lang="nb-NO"/>
          </a:p>
        </p:txBody>
      </p:sp>
      <p:sp>
        <p:nvSpPr>
          <p:cNvPr id="7" name="Slide Number Placeholder 6"/>
          <p:cNvSpPr>
            <a:spLocks noGrp="1"/>
          </p:cNvSpPr>
          <p:nvPr>
            <p:ph type="sldNum" sz="quarter" idx="12"/>
          </p:nvPr>
        </p:nvSpPr>
        <p:spPr>
          <a:xfrm>
            <a:off x="5793832" y="9155753"/>
            <a:ext cx="526408" cy="176972"/>
          </a:xfrm>
        </p:spPr>
        <p:txBody>
          <a:bodyPr/>
          <a:lstStyle>
            <a:lvl1pPr algn="r">
              <a:defRPr/>
            </a:lvl1pPr>
          </a:lstStyle>
          <a:p>
            <a:fld id="{B614C989-9D34-47B7-9901-66AA3E2AADAA}" type="slidenum">
              <a:rPr lang="nb-NO" smtClean="0"/>
              <a:pPr/>
              <a:t>‹#›</a:t>
            </a:fld>
            <a:endParaRPr lang="nb-NO"/>
          </a:p>
        </p:txBody>
      </p:sp>
      <p:sp>
        <p:nvSpPr>
          <p:cNvPr id="9" name="Content Placeholder 2"/>
          <p:cNvSpPr>
            <a:spLocks noGrp="1"/>
          </p:cNvSpPr>
          <p:nvPr>
            <p:ph idx="15"/>
          </p:nvPr>
        </p:nvSpPr>
        <p:spPr>
          <a:xfrm>
            <a:off x="6651440" y="1871999"/>
            <a:ext cx="5670000" cy="6556227"/>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Utfallende bilde">
    <p:spTree>
      <p:nvGrpSpPr>
        <p:cNvPr id="1" name=""/>
        <p:cNvGrpSpPr/>
        <p:nvPr/>
      </p:nvGrpSpPr>
      <p:grpSpPr>
        <a:xfrm>
          <a:off x="0" y="0"/>
          <a:ext cx="0" cy="0"/>
          <a:chOff x="0" y="0"/>
          <a:chExt cx="0" cy="0"/>
        </a:xfrm>
      </p:grpSpPr>
      <p:sp>
        <p:nvSpPr>
          <p:cNvPr id="7" name="Picture Placeholder 6"/>
          <p:cNvSpPr>
            <a:spLocks noGrp="1"/>
          </p:cNvSpPr>
          <p:nvPr>
            <p:ph type="pic" sz="quarter" idx="12"/>
          </p:nvPr>
        </p:nvSpPr>
        <p:spPr>
          <a:xfrm>
            <a:off x="0" y="0"/>
            <a:ext cx="13004800" cy="9753600"/>
          </a:xfrm>
        </p:spPr>
        <p:txBody>
          <a:bodyPr/>
          <a:lstStyle/>
          <a:p>
            <a:endParaRPr lang="nb-NO" dirty="0"/>
          </a:p>
        </p:txBody>
      </p:sp>
      <p:sp>
        <p:nvSpPr>
          <p:cNvPr id="2" name="Title 1"/>
          <p:cNvSpPr>
            <a:spLocks noGrp="1"/>
          </p:cNvSpPr>
          <p:nvPr>
            <p:ph type="ctrTitle"/>
          </p:nvPr>
        </p:nvSpPr>
        <p:spPr>
          <a:xfrm>
            <a:off x="666000" y="667244"/>
            <a:ext cx="11688560" cy="2841404"/>
          </a:xfrm>
        </p:spPr>
        <p:txBody>
          <a:bodyPr lIns="0" tIns="0" rIns="0" bIns="0" anchor="t" anchorCtr="0">
            <a:normAutofit/>
          </a:bodyPr>
          <a:lstStyle>
            <a:lvl1pPr algn="l">
              <a:lnSpc>
                <a:spcPts val="6954"/>
              </a:lnSpc>
              <a:defRPr sz="5000" b="1">
                <a:solidFill>
                  <a:schemeClr val="bg1"/>
                </a:solidFill>
              </a:defRPr>
            </a:lvl1pPr>
          </a:lstStyle>
          <a:p>
            <a:r>
              <a:rPr lang="en-US"/>
              <a:t>Click to edit Master title style</a:t>
            </a:r>
            <a:endParaRPr lang="nb-NO"/>
          </a:p>
        </p:txBody>
      </p:sp>
      <p:sp>
        <p:nvSpPr>
          <p:cNvPr id="4" name="Slide Number Placeholder 3"/>
          <p:cNvSpPr>
            <a:spLocks noGrp="1"/>
          </p:cNvSpPr>
          <p:nvPr>
            <p:ph type="sldNum" sz="quarter" idx="10"/>
          </p:nvPr>
        </p:nvSpPr>
        <p:spPr/>
        <p:txBody>
          <a:bodyPr/>
          <a:lstStyle>
            <a:lvl1pPr>
              <a:defRPr>
                <a:solidFill>
                  <a:schemeClr val="bg1"/>
                </a:solidFill>
              </a:defRPr>
            </a:lvl1pPr>
          </a:lstStyle>
          <a:p>
            <a:fld id="{B614C989-9D34-47B7-9901-66AA3E2AADAA}" type="slidenum">
              <a:rPr lang="nb-NO" smtClean="0"/>
              <a:pPr/>
              <a:t>‹#›</a:t>
            </a:fld>
            <a:endParaRPr lang="nb-NO"/>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nb-NO" dirty="0"/>
          </a:p>
        </p:txBody>
      </p:sp>
      <p:sp>
        <p:nvSpPr>
          <p:cNvPr id="9" name="Text Placeholder 8"/>
          <p:cNvSpPr>
            <a:spLocks noGrp="1"/>
          </p:cNvSpPr>
          <p:nvPr>
            <p:ph type="body" sz="quarter" idx="13" hasCustomPrompt="1"/>
          </p:nvPr>
        </p:nvSpPr>
        <p:spPr>
          <a:xfrm>
            <a:off x="666000" y="9155753"/>
            <a:ext cx="4900296" cy="176972"/>
          </a:xfrm>
        </p:spPr>
        <p:txBody>
          <a:bodyPr wrap="square">
            <a:spAutoFit/>
          </a:bodyPr>
          <a:lstStyle>
            <a:lvl1pPr marL="0" indent="0">
              <a:lnSpc>
                <a:spcPct val="100000"/>
              </a:lnSpc>
              <a:buFont typeface="Arial" pitchFamily="34" charset="0"/>
              <a:buChar char="​"/>
              <a:defRPr sz="1150" b="0">
                <a:solidFill>
                  <a:schemeClr val="bg1"/>
                </a:solidFill>
              </a:defRPr>
            </a:lvl1pPr>
            <a:lvl2pPr>
              <a:defRPr sz="1150"/>
            </a:lvl2pPr>
            <a:lvl3pPr>
              <a:defRPr sz="1150"/>
            </a:lvl3pPr>
            <a:lvl4pPr>
              <a:defRPr sz="1150"/>
            </a:lvl4pPr>
            <a:lvl5pPr>
              <a:defRPr sz="1150"/>
            </a:lvl5pPr>
          </a:lstStyle>
          <a:p>
            <a:pPr lvl="0"/>
            <a:r>
              <a:rPr lang="en-US" dirty="0" err="1"/>
              <a:t>Bildekreditering</a:t>
            </a:r>
            <a:endParaRPr lang="en-US" dirty="0"/>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Bild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50240" y="450000"/>
            <a:ext cx="11671200" cy="7978226"/>
          </a:xfrm>
        </p:spPr>
        <p:txBody>
          <a:bodyPr/>
          <a:lstStyle/>
          <a:p>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614C989-9D34-47B7-9901-66AA3E2AADAA}" type="slidenum">
              <a:rPr lang="nb-NO" smtClean="0"/>
              <a:pPr/>
              <a:t>‹#›</a:t>
            </a:fld>
            <a:endParaRPr lang="nb-NO"/>
          </a:p>
        </p:txBody>
      </p:sp>
      <p:sp>
        <p:nvSpPr>
          <p:cNvPr id="9" name="Text Placeholder 8"/>
          <p:cNvSpPr>
            <a:spLocks noGrp="1"/>
          </p:cNvSpPr>
          <p:nvPr>
            <p:ph type="body" sz="quarter" idx="14" hasCustomPrompt="1"/>
          </p:nvPr>
        </p:nvSpPr>
        <p:spPr>
          <a:xfrm>
            <a:off x="666000" y="9155753"/>
            <a:ext cx="4900296" cy="176972"/>
          </a:xfrm>
        </p:spPr>
        <p:txBody>
          <a:bodyPr wrap="square">
            <a:spAutoFit/>
          </a:bodyPr>
          <a:lstStyle>
            <a:lvl1pPr marL="0" indent="0">
              <a:lnSpc>
                <a:spcPct val="100000"/>
              </a:lnSpc>
              <a:buFont typeface="Arial" pitchFamily="34" charset="0"/>
              <a:buChar char="​"/>
              <a:defRPr sz="1150" b="0">
                <a:solidFill>
                  <a:schemeClr val="tx2"/>
                </a:solidFill>
              </a:defRPr>
            </a:lvl1pPr>
            <a:lvl2pPr>
              <a:defRPr sz="1150"/>
            </a:lvl2pPr>
            <a:lvl3pPr>
              <a:defRPr sz="1150"/>
            </a:lvl3pPr>
            <a:lvl4pPr>
              <a:defRPr sz="1150"/>
            </a:lvl4pPr>
            <a:lvl5pPr>
              <a:defRPr sz="1150"/>
            </a:lvl5pPr>
          </a:lstStyle>
          <a:p>
            <a:pPr lvl="0"/>
            <a:r>
              <a:rPr lang="en-US" dirty="0" err="1"/>
              <a:t>Bildekreditering</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614C989-9D34-47B7-9901-66AA3E2AADAA}" type="slidenum">
              <a:rPr lang="nb-NO" smtClean="0"/>
              <a:pPr/>
              <a:t>‹#›</a:t>
            </a:fld>
            <a:endParaRPr lang="nb-NO"/>
          </a:p>
        </p:txBody>
      </p:sp>
      <p:sp>
        <p:nvSpPr>
          <p:cNvPr id="7" name="Content Placeholder 2"/>
          <p:cNvSpPr>
            <a:spLocks noGrp="1"/>
          </p:cNvSpPr>
          <p:nvPr>
            <p:ph idx="14"/>
          </p:nvPr>
        </p:nvSpPr>
        <p:spPr>
          <a:xfrm>
            <a:off x="650240" y="1871998"/>
            <a:ext cx="11671200" cy="6556227"/>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tel, tekst og bilde">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6651625" y="622300"/>
            <a:ext cx="5670550" cy="7805926"/>
          </a:xfrm>
        </p:spPr>
        <p:txBody>
          <a:bodyPr/>
          <a:lstStyle/>
          <a:p>
            <a:endParaRPr lang="nb-NO"/>
          </a:p>
        </p:txBody>
      </p:sp>
      <p:sp>
        <p:nvSpPr>
          <p:cNvPr id="2" name="Title 1"/>
          <p:cNvSpPr>
            <a:spLocks noGrp="1"/>
          </p:cNvSpPr>
          <p:nvPr>
            <p:ph type="title"/>
          </p:nvPr>
        </p:nvSpPr>
        <p:spPr>
          <a:xfrm>
            <a:off x="650240" y="621816"/>
            <a:ext cx="5670000" cy="942616"/>
          </a:xfrm>
        </p:spPr>
        <p:txBody>
          <a:bodyPr/>
          <a:lstStyle/>
          <a:p>
            <a:r>
              <a:rPr lang="en-US"/>
              <a:t>Click to edit Master title style</a:t>
            </a:r>
            <a:endParaRPr lang="nb-NO"/>
          </a:p>
        </p:txBody>
      </p:sp>
      <p:sp>
        <p:nvSpPr>
          <p:cNvPr id="6" name="Footer Placeholder 5"/>
          <p:cNvSpPr>
            <a:spLocks noGrp="1"/>
          </p:cNvSpPr>
          <p:nvPr>
            <p:ph type="ftr" sz="quarter" idx="11"/>
          </p:nvPr>
        </p:nvSpPr>
        <p:spPr>
          <a:xfrm>
            <a:off x="6667200" y="9155753"/>
            <a:ext cx="5654240" cy="176972"/>
          </a:xfrm>
        </p:spPr>
        <p:txBody>
          <a:bodyPr/>
          <a:lstStyle/>
          <a:p>
            <a:endParaRPr lang="nb-NO"/>
          </a:p>
        </p:txBody>
      </p:sp>
      <p:sp>
        <p:nvSpPr>
          <p:cNvPr id="7" name="Slide Number Placeholder 6"/>
          <p:cNvSpPr>
            <a:spLocks noGrp="1"/>
          </p:cNvSpPr>
          <p:nvPr>
            <p:ph type="sldNum" sz="quarter" idx="12"/>
          </p:nvPr>
        </p:nvSpPr>
        <p:spPr>
          <a:xfrm>
            <a:off x="5793832" y="9155753"/>
            <a:ext cx="526408" cy="176972"/>
          </a:xfrm>
        </p:spPr>
        <p:txBody>
          <a:bodyPr/>
          <a:lstStyle>
            <a:lvl1pPr algn="r">
              <a:defRPr/>
            </a:lvl1pPr>
          </a:lstStyle>
          <a:p>
            <a:fld id="{B614C989-9D34-47B7-9901-66AA3E2AADAA}" type="slidenum">
              <a:rPr lang="nb-NO" smtClean="0"/>
              <a:pPr/>
              <a:t>‹#›</a:t>
            </a:fld>
            <a:endParaRPr lang="nb-NO"/>
          </a:p>
        </p:txBody>
      </p:sp>
      <p:sp>
        <p:nvSpPr>
          <p:cNvPr id="9" name="Content Placeholder 2"/>
          <p:cNvSpPr>
            <a:spLocks noGrp="1"/>
          </p:cNvSpPr>
          <p:nvPr>
            <p:ph idx="1"/>
          </p:nvPr>
        </p:nvSpPr>
        <p:spPr>
          <a:xfrm>
            <a:off x="650240" y="1871999"/>
            <a:ext cx="5670000" cy="65562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2" name="Text Placeholder 8"/>
          <p:cNvSpPr>
            <a:spLocks noGrp="1"/>
          </p:cNvSpPr>
          <p:nvPr>
            <p:ph type="body" sz="quarter" idx="15" hasCustomPrompt="1"/>
          </p:nvPr>
        </p:nvSpPr>
        <p:spPr>
          <a:xfrm>
            <a:off x="666000" y="9155753"/>
            <a:ext cx="4900296" cy="176972"/>
          </a:xfrm>
        </p:spPr>
        <p:txBody>
          <a:bodyPr wrap="square">
            <a:spAutoFit/>
          </a:bodyPr>
          <a:lstStyle>
            <a:lvl1pPr marL="0" indent="0">
              <a:lnSpc>
                <a:spcPct val="100000"/>
              </a:lnSpc>
              <a:buFont typeface="Arial" pitchFamily="34" charset="0"/>
              <a:buChar char="​"/>
              <a:defRPr sz="1150" b="0">
                <a:solidFill>
                  <a:schemeClr val="tx2"/>
                </a:solidFill>
              </a:defRPr>
            </a:lvl1pPr>
            <a:lvl2pPr>
              <a:defRPr sz="1150"/>
            </a:lvl2pPr>
            <a:lvl3pPr>
              <a:defRPr sz="1150"/>
            </a:lvl3pPr>
            <a:lvl4pPr>
              <a:defRPr sz="1150"/>
            </a:lvl4pPr>
            <a:lvl5pPr>
              <a:defRPr sz="1150"/>
            </a:lvl5pPr>
          </a:lstStyle>
          <a:p>
            <a:pPr lvl="0"/>
            <a:r>
              <a:rPr lang="en-US" dirty="0" err="1"/>
              <a:t>Bildekreditering</a:t>
            </a:r>
            <a:endParaRPr lang="en-US" dirty="0"/>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tel med logo">
    <p:spTree>
      <p:nvGrpSpPr>
        <p:cNvPr id="1" name=""/>
        <p:cNvGrpSpPr/>
        <p:nvPr/>
      </p:nvGrpSpPr>
      <p:grpSpPr>
        <a:xfrm>
          <a:off x="0" y="0"/>
          <a:ext cx="0" cy="0"/>
          <a:chOff x="0" y="0"/>
          <a:chExt cx="0" cy="0"/>
        </a:xfrm>
      </p:grpSpPr>
      <p:sp>
        <p:nvSpPr>
          <p:cNvPr id="2" name="Title 1"/>
          <p:cNvSpPr>
            <a:spLocks noGrp="1"/>
          </p:cNvSpPr>
          <p:nvPr>
            <p:ph type="ctrTitle"/>
          </p:nvPr>
        </p:nvSpPr>
        <p:spPr>
          <a:xfrm>
            <a:off x="666000" y="667244"/>
            <a:ext cx="11689200" cy="2841404"/>
          </a:xfrm>
        </p:spPr>
        <p:txBody>
          <a:bodyPr lIns="0" tIns="0" rIns="0" bIns="0" anchor="t" anchorCtr="0">
            <a:normAutofit/>
          </a:bodyPr>
          <a:lstStyle>
            <a:lvl1pPr algn="l">
              <a:lnSpc>
                <a:spcPts val="6954"/>
              </a:lnSpc>
              <a:defRPr sz="5000" b="1">
                <a:solidFill>
                  <a:schemeClr val="tx2"/>
                </a:solidFill>
              </a:defRPr>
            </a:lvl1pPr>
          </a:lstStyle>
          <a:p>
            <a:r>
              <a:rPr lang="en-US"/>
              <a:t>Click to edit Master title style</a:t>
            </a:r>
            <a:endParaRPr lang="nb-NO"/>
          </a:p>
        </p:txBody>
      </p:sp>
      <p:pic>
        <p:nvPicPr>
          <p:cNvPr id="3" name="Bild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8166681"/>
            <a:ext cx="10058400" cy="1584959"/>
          </a:xfrm>
          <a:prstGeom prst="rect">
            <a:avLst/>
          </a:prstGeom>
        </p:spPr>
      </p:pic>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tel">
    <p:spTree>
      <p:nvGrpSpPr>
        <p:cNvPr id="1" name=""/>
        <p:cNvGrpSpPr/>
        <p:nvPr/>
      </p:nvGrpSpPr>
      <p:grpSpPr>
        <a:xfrm>
          <a:off x="0" y="0"/>
          <a:ext cx="0" cy="0"/>
          <a:chOff x="0" y="0"/>
          <a:chExt cx="0" cy="0"/>
        </a:xfrm>
      </p:grpSpPr>
      <p:sp>
        <p:nvSpPr>
          <p:cNvPr id="2" name="Title 1"/>
          <p:cNvSpPr>
            <a:spLocks noGrp="1"/>
          </p:cNvSpPr>
          <p:nvPr>
            <p:ph type="ctrTitle"/>
          </p:nvPr>
        </p:nvSpPr>
        <p:spPr>
          <a:xfrm>
            <a:off x="666000" y="667244"/>
            <a:ext cx="11688560" cy="2841404"/>
          </a:xfrm>
        </p:spPr>
        <p:txBody>
          <a:bodyPr lIns="0" tIns="0" rIns="0" bIns="0" anchor="t" anchorCtr="0">
            <a:normAutofit/>
          </a:bodyPr>
          <a:lstStyle>
            <a:lvl1pPr algn="l">
              <a:lnSpc>
                <a:spcPts val="6954"/>
              </a:lnSpc>
              <a:defRPr sz="5000" b="1">
                <a:solidFill>
                  <a:schemeClr val="tx2"/>
                </a:solidFill>
              </a:defRPr>
            </a:lvl1pPr>
          </a:lstStyle>
          <a:p>
            <a:r>
              <a:rPr lang="en-US"/>
              <a:t>Click to edit Master title style</a:t>
            </a:r>
            <a:endParaRPr lang="nb-NO"/>
          </a:p>
        </p:txBody>
      </p:sp>
      <p:sp>
        <p:nvSpPr>
          <p:cNvPr id="4" name="Slide Number Placeholder 3"/>
          <p:cNvSpPr>
            <a:spLocks noGrp="1"/>
          </p:cNvSpPr>
          <p:nvPr>
            <p:ph type="sldNum" sz="quarter" idx="10"/>
          </p:nvPr>
        </p:nvSpPr>
        <p:spPr/>
        <p:txBody>
          <a:bodyPr/>
          <a:lstStyle/>
          <a:p>
            <a:fld id="{B614C989-9D34-47B7-9901-66AA3E2AADAA}" type="slidenum">
              <a:rPr lang="nb-NO" smtClean="0"/>
              <a:pPr/>
              <a:t>‹#›</a:t>
            </a:fld>
            <a:endParaRPr lang="nb-NO"/>
          </a:p>
        </p:txBody>
      </p:sp>
      <p:sp>
        <p:nvSpPr>
          <p:cNvPr id="5" name="Footer Placeholder 4"/>
          <p:cNvSpPr>
            <a:spLocks noGrp="1"/>
          </p:cNvSpPr>
          <p:nvPr>
            <p:ph type="ftr" sz="quarter" idx="11"/>
          </p:nvPr>
        </p:nvSpPr>
        <p:spPr/>
        <p:txBody>
          <a:bodyPr/>
          <a:lstStyle/>
          <a:p>
            <a:endParaRPr lang="nb-NO" dirty="0"/>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ittel med farget bakgrunn">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66000" y="667244"/>
            <a:ext cx="11688560" cy="2841404"/>
          </a:xfrm>
        </p:spPr>
        <p:txBody>
          <a:bodyPr lIns="0" tIns="0" rIns="0" bIns="0" anchor="t" anchorCtr="0">
            <a:normAutofit/>
          </a:bodyPr>
          <a:lstStyle>
            <a:lvl1pPr algn="l">
              <a:lnSpc>
                <a:spcPts val="6954"/>
              </a:lnSpc>
              <a:defRPr sz="5000" b="1">
                <a:solidFill>
                  <a:schemeClr val="bg1"/>
                </a:solidFill>
              </a:defRPr>
            </a:lvl1pPr>
          </a:lstStyle>
          <a:p>
            <a:r>
              <a:rPr lang="en-US"/>
              <a:t>Click to edit Master title style</a:t>
            </a:r>
            <a:endParaRPr lang="nb-NO"/>
          </a:p>
        </p:txBody>
      </p:sp>
      <p:sp>
        <p:nvSpPr>
          <p:cNvPr id="4" name="Slide Number Placeholder 3"/>
          <p:cNvSpPr>
            <a:spLocks noGrp="1"/>
          </p:cNvSpPr>
          <p:nvPr>
            <p:ph type="sldNum" sz="quarter" idx="10"/>
          </p:nvPr>
        </p:nvSpPr>
        <p:spPr/>
        <p:txBody>
          <a:bodyPr/>
          <a:lstStyle>
            <a:lvl1pPr>
              <a:defRPr>
                <a:solidFill>
                  <a:schemeClr val="bg1"/>
                </a:solidFill>
              </a:defRPr>
            </a:lvl1pPr>
          </a:lstStyle>
          <a:p>
            <a:fld id="{B614C989-9D34-47B7-9901-66AA3E2AADAA}" type="slidenum">
              <a:rPr lang="nb-NO" smtClean="0"/>
              <a:pPr/>
              <a:t>‹#›</a:t>
            </a:fld>
            <a:endParaRPr lang="nb-NO"/>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nb-NO" dirty="0"/>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ittel, undertittel og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6" name="Footer Placeholder 5"/>
          <p:cNvSpPr>
            <a:spLocks noGrp="1"/>
          </p:cNvSpPr>
          <p:nvPr>
            <p:ph type="ftr" sz="quarter" idx="11"/>
          </p:nvPr>
        </p:nvSpPr>
        <p:spPr>
          <a:xfrm>
            <a:off x="6667200" y="9155753"/>
            <a:ext cx="5654240" cy="176972"/>
          </a:xfrm>
        </p:spPr>
        <p:txBody>
          <a:bodyPr/>
          <a:lstStyle/>
          <a:p>
            <a:endParaRPr lang="nb-NO"/>
          </a:p>
        </p:txBody>
      </p:sp>
      <p:sp>
        <p:nvSpPr>
          <p:cNvPr id="7" name="Slide Number Placeholder 6"/>
          <p:cNvSpPr>
            <a:spLocks noGrp="1"/>
          </p:cNvSpPr>
          <p:nvPr>
            <p:ph type="sldNum" sz="quarter" idx="12"/>
          </p:nvPr>
        </p:nvSpPr>
        <p:spPr>
          <a:xfrm>
            <a:off x="5793832" y="9155753"/>
            <a:ext cx="526408" cy="176972"/>
          </a:xfrm>
        </p:spPr>
        <p:txBody>
          <a:bodyPr/>
          <a:lstStyle>
            <a:lvl1pPr algn="r">
              <a:defRPr/>
            </a:lvl1pPr>
          </a:lstStyle>
          <a:p>
            <a:fld id="{B614C989-9D34-47B7-9901-66AA3E2AADAA}" type="slidenum">
              <a:rPr lang="nb-NO" smtClean="0"/>
              <a:pPr/>
              <a:t>‹#›</a:t>
            </a:fld>
            <a:endParaRPr lang="nb-NO"/>
          </a:p>
        </p:txBody>
      </p:sp>
      <p:sp>
        <p:nvSpPr>
          <p:cNvPr id="9" name="Content Placeholder 2"/>
          <p:cNvSpPr>
            <a:spLocks noGrp="1"/>
          </p:cNvSpPr>
          <p:nvPr>
            <p:ph idx="1" hasCustomPrompt="1"/>
          </p:nvPr>
        </p:nvSpPr>
        <p:spPr>
          <a:xfrm>
            <a:off x="650240" y="1871997"/>
            <a:ext cx="2664000" cy="6559200"/>
          </a:xfrm>
        </p:spPr>
        <p:txBody>
          <a:bodyPr/>
          <a:lstStyle>
            <a:lvl1pPr marL="0" indent="0">
              <a:buFont typeface="Arial" pitchFamily="34" charset="0"/>
              <a:buChar char="​"/>
              <a:defRPr b="0"/>
            </a:lvl1pPr>
            <a:lvl2pPr marL="377825" indent="-377825">
              <a:buFont typeface="Arial" pitchFamily="34" charset="0"/>
              <a:buChar char="•"/>
              <a:defRPr b="1"/>
            </a:lvl2pPr>
          </a:lstStyle>
          <a:p>
            <a:pPr lvl="0"/>
            <a:r>
              <a:rPr lang="en-US" dirty="0" err="1"/>
              <a:t>Undertittel</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10" name="Content Placeholder 2"/>
          <p:cNvSpPr>
            <a:spLocks noGrp="1"/>
          </p:cNvSpPr>
          <p:nvPr>
            <p:ph idx="13"/>
          </p:nvPr>
        </p:nvSpPr>
        <p:spPr>
          <a:xfrm>
            <a:off x="3645440" y="1871997"/>
            <a:ext cx="8676000" cy="6559200"/>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614C989-9D34-47B7-9901-66AA3E2AADAA}" type="slidenum">
              <a:rPr lang="nb-NO" smtClean="0"/>
              <a:pPr/>
              <a:t>‹#›</a:t>
            </a:fld>
            <a:endParaRPr lang="nb-NO"/>
          </a:p>
        </p:txBody>
      </p:sp>
      <p:sp>
        <p:nvSpPr>
          <p:cNvPr id="8" name="Content Placeholder 2"/>
          <p:cNvSpPr>
            <a:spLocks noGrp="1"/>
          </p:cNvSpPr>
          <p:nvPr>
            <p:ph idx="1"/>
          </p:nvPr>
        </p:nvSpPr>
        <p:spPr>
          <a:xfrm>
            <a:off x="3247200" y="1871999"/>
            <a:ext cx="9074240" cy="655622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614C989-9D34-47B7-9901-66AA3E2AADAA}" type="slidenum">
              <a:rPr lang="nb-NO" smtClean="0"/>
              <a:pPr/>
              <a:t>‹#›</a:t>
            </a:fld>
            <a:endParaRPr lang="nb-NO"/>
          </a:p>
        </p:txBody>
      </p:sp>
      <p:sp>
        <p:nvSpPr>
          <p:cNvPr id="7" name="Content Placeholder 2"/>
          <p:cNvSpPr>
            <a:spLocks noGrp="1"/>
          </p:cNvSpPr>
          <p:nvPr>
            <p:ph idx="14"/>
          </p:nvPr>
        </p:nvSpPr>
        <p:spPr>
          <a:xfrm>
            <a:off x="650240" y="1871998"/>
            <a:ext cx="11671200" cy="6556227"/>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2"/>
          <p:cNvSpPr>
            <a:spLocks noGrp="1"/>
          </p:cNvSpPr>
          <p:nvPr>
            <p:ph idx="14"/>
          </p:nvPr>
        </p:nvSpPr>
        <p:spPr>
          <a:xfrm>
            <a:off x="650240" y="1871999"/>
            <a:ext cx="5670000" cy="6556227"/>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2" name="Title 1"/>
          <p:cNvSpPr>
            <a:spLocks noGrp="1"/>
          </p:cNvSpPr>
          <p:nvPr>
            <p:ph type="title"/>
          </p:nvPr>
        </p:nvSpPr>
        <p:spPr/>
        <p:txBody>
          <a:bodyPr/>
          <a:lstStyle/>
          <a:p>
            <a:r>
              <a:rPr lang="en-US"/>
              <a:t>Click to edit Master title style</a:t>
            </a:r>
            <a:endParaRPr lang="nb-NO"/>
          </a:p>
        </p:txBody>
      </p:sp>
      <p:sp>
        <p:nvSpPr>
          <p:cNvPr id="6" name="Footer Placeholder 5"/>
          <p:cNvSpPr>
            <a:spLocks noGrp="1"/>
          </p:cNvSpPr>
          <p:nvPr>
            <p:ph type="ftr" sz="quarter" idx="11"/>
          </p:nvPr>
        </p:nvSpPr>
        <p:spPr>
          <a:xfrm>
            <a:off x="6667200" y="9155753"/>
            <a:ext cx="5654240" cy="176972"/>
          </a:xfrm>
        </p:spPr>
        <p:txBody>
          <a:bodyPr/>
          <a:lstStyle/>
          <a:p>
            <a:endParaRPr lang="nb-NO"/>
          </a:p>
        </p:txBody>
      </p:sp>
      <p:sp>
        <p:nvSpPr>
          <p:cNvPr id="7" name="Slide Number Placeholder 6"/>
          <p:cNvSpPr>
            <a:spLocks noGrp="1"/>
          </p:cNvSpPr>
          <p:nvPr>
            <p:ph type="sldNum" sz="quarter" idx="12"/>
          </p:nvPr>
        </p:nvSpPr>
        <p:spPr>
          <a:xfrm>
            <a:off x="5793832" y="9155753"/>
            <a:ext cx="526408" cy="176972"/>
          </a:xfrm>
        </p:spPr>
        <p:txBody>
          <a:bodyPr/>
          <a:lstStyle>
            <a:lvl1pPr algn="r">
              <a:defRPr/>
            </a:lvl1pPr>
          </a:lstStyle>
          <a:p>
            <a:fld id="{B614C989-9D34-47B7-9901-66AA3E2AADAA}" type="slidenum">
              <a:rPr lang="nb-NO" smtClean="0"/>
              <a:pPr/>
              <a:t>‹#›</a:t>
            </a:fld>
            <a:endParaRPr lang="nb-NO"/>
          </a:p>
        </p:txBody>
      </p:sp>
      <p:sp>
        <p:nvSpPr>
          <p:cNvPr id="9" name="Content Placeholder 2"/>
          <p:cNvSpPr>
            <a:spLocks noGrp="1"/>
          </p:cNvSpPr>
          <p:nvPr>
            <p:ph idx="15"/>
          </p:nvPr>
        </p:nvSpPr>
        <p:spPr>
          <a:xfrm>
            <a:off x="6651440" y="1871999"/>
            <a:ext cx="5670000" cy="6556227"/>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Utfallende bilde">
    <p:spTree>
      <p:nvGrpSpPr>
        <p:cNvPr id="1" name=""/>
        <p:cNvGrpSpPr/>
        <p:nvPr/>
      </p:nvGrpSpPr>
      <p:grpSpPr>
        <a:xfrm>
          <a:off x="0" y="0"/>
          <a:ext cx="0" cy="0"/>
          <a:chOff x="0" y="0"/>
          <a:chExt cx="0" cy="0"/>
        </a:xfrm>
      </p:grpSpPr>
      <p:sp>
        <p:nvSpPr>
          <p:cNvPr id="7" name="Picture Placeholder 6"/>
          <p:cNvSpPr>
            <a:spLocks noGrp="1"/>
          </p:cNvSpPr>
          <p:nvPr>
            <p:ph type="pic" sz="quarter" idx="12"/>
          </p:nvPr>
        </p:nvSpPr>
        <p:spPr>
          <a:xfrm>
            <a:off x="0" y="0"/>
            <a:ext cx="13004800" cy="9753600"/>
          </a:xfrm>
        </p:spPr>
        <p:txBody>
          <a:bodyPr/>
          <a:lstStyle/>
          <a:p>
            <a:endParaRPr lang="nb-NO" dirty="0"/>
          </a:p>
        </p:txBody>
      </p:sp>
      <p:sp>
        <p:nvSpPr>
          <p:cNvPr id="2" name="Title 1"/>
          <p:cNvSpPr>
            <a:spLocks noGrp="1"/>
          </p:cNvSpPr>
          <p:nvPr>
            <p:ph type="ctrTitle"/>
          </p:nvPr>
        </p:nvSpPr>
        <p:spPr>
          <a:xfrm>
            <a:off x="666000" y="667244"/>
            <a:ext cx="11688560" cy="2841404"/>
          </a:xfrm>
        </p:spPr>
        <p:txBody>
          <a:bodyPr lIns="0" tIns="0" rIns="0" bIns="0" anchor="t" anchorCtr="0">
            <a:normAutofit/>
          </a:bodyPr>
          <a:lstStyle>
            <a:lvl1pPr algn="l">
              <a:lnSpc>
                <a:spcPts val="6954"/>
              </a:lnSpc>
              <a:defRPr sz="5000" b="1">
                <a:solidFill>
                  <a:schemeClr val="bg1"/>
                </a:solidFill>
              </a:defRPr>
            </a:lvl1pPr>
          </a:lstStyle>
          <a:p>
            <a:r>
              <a:rPr lang="en-US"/>
              <a:t>Click to edit Master title style</a:t>
            </a:r>
            <a:endParaRPr lang="nb-NO"/>
          </a:p>
        </p:txBody>
      </p:sp>
      <p:sp>
        <p:nvSpPr>
          <p:cNvPr id="4" name="Slide Number Placeholder 3"/>
          <p:cNvSpPr>
            <a:spLocks noGrp="1"/>
          </p:cNvSpPr>
          <p:nvPr>
            <p:ph type="sldNum" sz="quarter" idx="10"/>
          </p:nvPr>
        </p:nvSpPr>
        <p:spPr/>
        <p:txBody>
          <a:bodyPr/>
          <a:lstStyle>
            <a:lvl1pPr>
              <a:defRPr>
                <a:solidFill>
                  <a:schemeClr val="bg1"/>
                </a:solidFill>
              </a:defRPr>
            </a:lvl1pPr>
          </a:lstStyle>
          <a:p>
            <a:fld id="{B614C989-9D34-47B7-9901-66AA3E2AADAA}" type="slidenum">
              <a:rPr lang="nb-NO" smtClean="0"/>
              <a:pPr/>
              <a:t>‹#›</a:t>
            </a:fld>
            <a:endParaRPr lang="nb-NO"/>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nb-NO" dirty="0"/>
          </a:p>
        </p:txBody>
      </p:sp>
      <p:sp>
        <p:nvSpPr>
          <p:cNvPr id="9" name="Text Placeholder 8"/>
          <p:cNvSpPr>
            <a:spLocks noGrp="1"/>
          </p:cNvSpPr>
          <p:nvPr>
            <p:ph type="body" sz="quarter" idx="13" hasCustomPrompt="1"/>
          </p:nvPr>
        </p:nvSpPr>
        <p:spPr>
          <a:xfrm>
            <a:off x="666000" y="9155753"/>
            <a:ext cx="4900296" cy="176972"/>
          </a:xfrm>
        </p:spPr>
        <p:txBody>
          <a:bodyPr wrap="square">
            <a:spAutoFit/>
          </a:bodyPr>
          <a:lstStyle>
            <a:lvl1pPr marL="0" indent="0">
              <a:lnSpc>
                <a:spcPct val="100000"/>
              </a:lnSpc>
              <a:buFont typeface="Arial" pitchFamily="34" charset="0"/>
              <a:buChar char="​"/>
              <a:defRPr sz="1150" b="0">
                <a:solidFill>
                  <a:schemeClr val="bg1"/>
                </a:solidFill>
              </a:defRPr>
            </a:lvl1pPr>
            <a:lvl2pPr>
              <a:defRPr sz="1150"/>
            </a:lvl2pPr>
            <a:lvl3pPr>
              <a:defRPr sz="1150"/>
            </a:lvl3pPr>
            <a:lvl4pPr>
              <a:defRPr sz="1150"/>
            </a:lvl4pPr>
            <a:lvl5pPr>
              <a:defRPr sz="1150"/>
            </a:lvl5pPr>
          </a:lstStyle>
          <a:p>
            <a:pPr lvl="0"/>
            <a:r>
              <a:rPr lang="en-US" dirty="0" err="1"/>
              <a:t>Bildekreditering</a:t>
            </a:r>
            <a:endParaRPr lang="en-US" dirty="0"/>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Bild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50240" y="450000"/>
            <a:ext cx="11671200" cy="7978226"/>
          </a:xfrm>
        </p:spPr>
        <p:txBody>
          <a:bodyPr/>
          <a:lstStyle/>
          <a:p>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614C989-9D34-47B7-9901-66AA3E2AADAA}" type="slidenum">
              <a:rPr lang="nb-NO" smtClean="0"/>
              <a:pPr/>
              <a:t>‹#›</a:t>
            </a:fld>
            <a:endParaRPr lang="nb-NO"/>
          </a:p>
        </p:txBody>
      </p:sp>
      <p:sp>
        <p:nvSpPr>
          <p:cNvPr id="9" name="Text Placeholder 8"/>
          <p:cNvSpPr>
            <a:spLocks noGrp="1"/>
          </p:cNvSpPr>
          <p:nvPr>
            <p:ph type="body" sz="quarter" idx="14" hasCustomPrompt="1"/>
          </p:nvPr>
        </p:nvSpPr>
        <p:spPr>
          <a:xfrm>
            <a:off x="666000" y="9155753"/>
            <a:ext cx="4900296" cy="176972"/>
          </a:xfrm>
        </p:spPr>
        <p:txBody>
          <a:bodyPr wrap="square">
            <a:spAutoFit/>
          </a:bodyPr>
          <a:lstStyle>
            <a:lvl1pPr marL="0" indent="0">
              <a:lnSpc>
                <a:spcPct val="100000"/>
              </a:lnSpc>
              <a:buFont typeface="Arial" pitchFamily="34" charset="0"/>
              <a:buChar char="​"/>
              <a:defRPr sz="1150" b="0">
                <a:solidFill>
                  <a:schemeClr val="tx2"/>
                </a:solidFill>
              </a:defRPr>
            </a:lvl1pPr>
            <a:lvl2pPr>
              <a:defRPr sz="1150"/>
            </a:lvl2pPr>
            <a:lvl3pPr>
              <a:defRPr sz="1150"/>
            </a:lvl3pPr>
            <a:lvl4pPr>
              <a:defRPr sz="1150"/>
            </a:lvl4pPr>
            <a:lvl5pPr>
              <a:defRPr sz="1150"/>
            </a:lvl5pPr>
          </a:lstStyle>
          <a:p>
            <a:pPr lvl="0"/>
            <a:r>
              <a:rPr lang="en-US" dirty="0" err="1"/>
              <a:t>Bildekreditering</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8" name="Content Placeholder 2"/>
          <p:cNvSpPr>
            <a:spLocks noGrp="1"/>
          </p:cNvSpPr>
          <p:nvPr>
            <p:ph idx="14"/>
          </p:nvPr>
        </p:nvSpPr>
        <p:spPr>
          <a:xfrm>
            <a:off x="650240" y="1871999"/>
            <a:ext cx="5670000" cy="6556227"/>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2" name="Title 1"/>
          <p:cNvSpPr>
            <a:spLocks noGrp="1"/>
          </p:cNvSpPr>
          <p:nvPr>
            <p:ph type="title"/>
          </p:nvPr>
        </p:nvSpPr>
        <p:spPr/>
        <p:txBody>
          <a:bodyPr/>
          <a:lstStyle/>
          <a:p>
            <a:r>
              <a:rPr lang="nb-NO"/>
              <a:t>Klikk for å redigere tittelstil</a:t>
            </a:r>
          </a:p>
        </p:txBody>
      </p:sp>
      <p:sp>
        <p:nvSpPr>
          <p:cNvPr id="6" name="Footer Placeholder 5"/>
          <p:cNvSpPr>
            <a:spLocks noGrp="1"/>
          </p:cNvSpPr>
          <p:nvPr>
            <p:ph type="ftr" sz="quarter" idx="11"/>
          </p:nvPr>
        </p:nvSpPr>
        <p:spPr>
          <a:xfrm>
            <a:off x="6667200" y="9155753"/>
            <a:ext cx="5654240" cy="176972"/>
          </a:xfrm>
        </p:spPr>
        <p:txBody>
          <a:bodyPr/>
          <a:lstStyle/>
          <a:p>
            <a:endParaRPr lang="nb-NO"/>
          </a:p>
        </p:txBody>
      </p:sp>
      <p:sp>
        <p:nvSpPr>
          <p:cNvPr id="7" name="Slide Number Placeholder 6"/>
          <p:cNvSpPr>
            <a:spLocks noGrp="1"/>
          </p:cNvSpPr>
          <p:nvPr>
            <p:ph type="sldNum" sz="quarter" idx="12"/>
          </p:nvPr>
        </p:nvSpPr>
        <p:spPr>
          <a:xfrm>
            <a:off x="5793832" y="9155753"/>
            <a:ext cx="526408" cy="176972"/>
          </a:xfrm>
        </p:spPr>
        <p:txBody>
          <a:bodyPr/>
          <a:lstStyle>
            <a:lvl1pPr algn="r">
              <a:defRPr/>
            </a:lvl1pPr>
          </a:lstStyle>
          <a:p>
            <a:fld id="{B614C989-9D34-47B7-9901-66AA3E2AADAA}" type="slidenum">
              <a:rPr lang="nb-NO" smtClean="0"/>
              <a:pPr/>
              <a:t>‹#›</a:t>
            </a:fld>
            <a:endParaRPr lang="nb-NO"/>
          </a:p>
        </p:txBody>
      </p:sp>
      <p:sp>
        <p:nvSpPr>
          <p:cNvPr id="9" name="Content Placeholder 2"/>
          <p:cNvSpPr>
            <a:spLocks noGrp="1"/>
          </p:cNvSpPr>
          <p:nvPr>
            <p:ph idx="15"/>
          </p:nvPr>
        </p:nvSpPr>
        <p:spPr>
          <a:xfrm>
            <a:off x="6651440" y="1871999"/>
            <a:ext cx="5670000" cy="6556227"/>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ittel, tekst og bilde">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6651625" y="622300"/>
            <a:ext cx="5670550" cy="7805926"/>
          </a:xfrm>
        </p:spPr>
        <p:txBody>
          <a:bodyPr/>
          <a:lstStyle/>
          <a:p>
            <a:endParaRPr lang="nb-NO"/>
          </a:p>
        </p:txBody>
      </p:sp>
      <p:sp>
        <p:nvSpPr>
          <p:cNvPr id="2" name="Title 1"/>
          <p:cNvSpPr>
            <a:spLocks noGrp="1"/>
          </p:cNvSpPr>
          <p:nvPr>
            <p:ph type="title"/>
          </p:nvPr>
        </p:nvSpPr>
        <p:spPr>
          <a:xfrm>
            <a:off x="650240" y="621816"/>
            <a:ext cx="5670000" cy="942616"/>
          </a:xfrm>
        </p:spPr>
        <p:txBody>
          <a:bodyPr/>
          <a:lstStyle/>
          <a:p>
            <a:r>
              <a:rPr lang="en-US"/>
              <a:t>Click to edit Master title style</a:t>
            </a:r>
            <a:endParaRPr lang="nb-NO"/>
          </a:p>
        </p:txBody>
      </p:sp>
      <p:sp>
        <p:nvSpPr>
          <p:cNvPr id="6" name="Footer Placeholder 5"/>
          <p:cNvSpPr>
            <a:spLocks noGrp="1"/>
          </p:cNvSpPr>
          <p:nvPr>
            <p:ph type="ftr" sz="quarter" idx="11"/>
          </p:nvPr>
        </p:nvSpPr>
        <p:spPr>
          <a:xfrm>
            <a:off x="6667200" y="9155753"/>
            <a:ext cx="5654240" cy="176972"/>
          </a:xfrm>
        </p:spPr>
        <p:txBody>
          <a:bodyPr/>
          <a:lstStyle/>
          <a:p>
            <a:endParaRPr lang="nb-NO"/>
          </a:p>
        </p:txBody>
      </p:sp>
      <p:sp>
        <p:nvSpPr>
          <p:cNvPr id="7" name="Slide Number Placeholder 6"/>
          <p:cNvSpPr>
            <a:spLocks noGrp="1"/>
          </p:cNvSpPr>
          <p:nvPr>
            <p:ph type="sldNum" sz="quarter" idx="12"/>
          </p:nvPr>
        </p:nvSpPr>
        <p:spPr>
          <a:xfrm>
            <a:off x="5793832" y="9155753"/>
            <a:ext cx="526408" cy="176972"/>
          </a:xfrm>
        </p:spPr>
        <p:txBody>
          <a:bodyPr/>
          <a:lstStyle>
            <a:lvl1pPr algn="r">
              <a:defRPr/>
            </a:lvl1pPr>
          </a:lstStyle>
          <a:p>
            <a:fld id="{B614C989-9D34-47B7-9901-66AA3E2AADAA}" type="slidenum">
              <a:rPr lang="nb-NO" smtClean="0"/>
              <a:pPr/>
              <a:t>‹#›</a:t>
            </a:fld>
            <a:endParaRPr lang="nb-NO"/>
          </a:p>
        </p:txBody>
      </p:sp>
      <p:sp>
        <p:nvSpPr>
          <p:cNvPr id="9" name="Content Placeholder 2"/>
          <p:cNvSpPr>
            <a:spLocks noGrp="1"/>
          </p:cNvSpPr>
          <p:nvPr>
            <p:ph idx="1"/>
          </p:nvPr>
        </p:nvSpPr>
        <p:spPr>
          <a:xfrm>
            <a:off x="650240" y="1871999"/>
            <a:ext cx="5670000" cy="65562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2" name="Text Placeholder 8"/>
          <p:cNvSpPr>
            <a:spLocks noGrp="1"/>
          </p:cNvSpPr>
          <p:nvPr>
            <p:ph type="body" sz="quarter" idx="15" hasCustomPrompt="1"/>
          </p:nvPr>
        </p:nvSpPr>
        <p:spPr>
          <a:xfrm>
            <a:off x="666000" y="9155753"/>
            <a:ext cx="4900296" cy="176972"/>
          </a:xfrm>
        </p:spPr>
        <p:txBody>
          <a:bodyPr wrap="square">
            <a:spAutoFit/>
          </a:bodyPr>
          <a:lstStyle>
            <a:lvl1pPr marL="0" indent="0">
              <a:lnSpc>
                <a:spcPct val="100000"/>
              </a:lnSpc>
              <a:buFont typeface="Arial" pitchFamily="34" charset="0"/>
              <a:buChar char="​"/>
              <a:defRPr sz="1150" b="0">
                <a:solidFill>
                  <a:schemeClr val="tx2"/>
                </a:solidFill>
              </a:defRPr>
            </a:lvl1pPr>
            <a:lvl2pPr>
              <a:defRPr sz="1150"/>
            </a:lvl2pPr>
            <a:lvl3pPr>
              <a:defRPr sz="1150"/>
            </a:lvl3pPr>
            <a:lvl4pPr>
              <a:defRPr sz="1150"/>
            </a:lvl4pPr>
            <a:lvl5pPr>
              <a:defRPr sz="1150"/>
            </a:lvl5pPr>
          </a:lstStyle>
          <a:p>
            <a:pPr lvl="0"/>
            <a:r>
              <a:rPr lang="en-US" dirty="0" err="1"/>
              <a:t>Bildekreditering</a:t>
            </a:r>
            <a:endParaRPr lang="en-US" dirty="0"/>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ittel med logo">
    <p:spTree>
      <p:nvGrpSpPr>
        <p:cNvPr id="1" name=""/>
        <p:cNvGrpSpPr/>
        <p:nvPr/>
      </p:nvGrpSpPr>
      <p:grpSpPr>
        <a:xfrm>
          <a:off x="0" y="0"/>
          <a:ext cx="0" cy="0"/>
          <a:chOff x="0" y="0"/>
          <a:chExt cx="0" cy="0"/>
        </a:xfrm>
      </p:grpSpPr>
      <p:sp>
        <p:nvSpPr>
          <p:cNvPr id="2" name="Title 1"/>
          <p:cNvSpPr>
            <a:spLocks noGrp="1"/>
          </p:cNvSpPr>
          <p:nvPr>
            <p:ph type="ctrTitle"/>
          </p:nvPr>
        </p:nvSpPr>
        <p:spPr>
          <a:xfrm>
            <a:off x="666000" y="667244"/>
            <a:ext cx="11689200" cy="2841404"/>
          </a:xfrm>
        </p:spPr>
        <p:txBody>
          <a:bodyPr lIns="0" tIns="0" rIns="0" bIns="0" anchor="t" anchorCtr="0">
            <a:normAutofit/>
          </a:bodyPr>
          <a:lstStyle>
            <a:lvl1pPr algn="l">
              <a:lnSpc>
                <a:spcPts val="6954"/>
              </a:lnSpc>
              <a:defRPr sz="5000" b="1">
                <a:solidFill>
                  <a:schemeClr val="tx2"/>
                </a:solidFill>
              </a:defRPr>
            </a:lvl1pPr>
          </a:lstStyle>
          <a:p>
            <a:r>
              <a:rPr lang="en-US"/>
              <a:t>Click to edit Master title style</a:t>
            </a:r>
            <a:endParaRPr lang="nb-NO"/>
          </a:p>
        </p:txBody>
      </p:sp>
      <p:pic>
        <p:nvPicPr>
          <p:cNvPr id="3" name="Bild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41" y="8153852"/>
            <a:ext cx="10058393" cy="1584959"/>
          </a:xfrm>
          <a:prstGeom prst="rect">
            <a:avLst/>
          </a:prstGeom>
        </p:spPr>
      </p:pic>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ittel">
    <p:spTree>
      <p:nvGrpSpPr>
        <p:cNvPr id="1" name=""/>
        <p:cNvGrpSpPr/>
        <p:nvPr/>
      </p:nvGrpSpPr>
      <p:grpSpPr>
        <a:xfrm>
          <a:off x="0" y="0"/>
          <a:ext cx="0" cy="0"/>
          <a:chOff x="0" y="0"/>
          <a:chExt cx="0" cy="0"/>
        </a:xfrm>
      </p:grpSpPr>
      <p:sp>
        <p:nvSpPr>
          <p:cNvPr id="2" name="Title 1"/>
          <p:cNvSpPr>
            <a:spLocks noGrp="1"/>
          </p:cNvSpPr>
          <p:nvPr>
            <p:ph type="ctrTitle"/>
          </p:nvPr>
        </p:nvSpPr>
        <p:spPr>
          <a:xfrm>
            <a:off x="666000" y="667244"/>
            <a:ext cx="11688560" cy="2841404"/>
          </a:xfrm>
        </p:spPr>
        <p:txBody>
          <a:bodyPr lIns="0" tIns="0" rIns="0" bIns="0" anchor="t" anchorCtr="0">
            <a:normAutofit/>
          </a:bodyPr>
          <a:lstStyle>
            <a:lvl1pPr algn="l">
              <a:lnSpc>
                <a:spcPts val="6954"/>
              </a:lnSpc>
              <a:defRPr sz="5000" b="1">
                <a:solidFill>
                  <a:schemeClr val="tx2"/>
                </a:solidFill>
              </a:defRPr>
            </a:lvl1pPr>
          </a:lstStyle>
          <a:p>
            <a:r>
              <a:rPr lang="en-US"/>
              <a:t>Click to edit Master title style</a:t>
            </a:r>
            <a:endParaRPr lang="nb-NO"/>
          </a:p>
        </p:txBody>
      </p:sp>
      <p:sp>
        <p:nvSpPr>
          <p:cNvPr id="4" name="Slide Number Placeholder 3"/>
          <p:cNvSpPr>
            <a:spLocks noGrp="1"/>
          </p:cNvSpPr>
          <p:nvPr>
            <p:ph type="sldNum" sz="quarter" idx="10"/>
          </p:nvPr>
        </p:nvSpPr>
        <p:spPr/>
        <p:txBody>
          <a:bodyPr/>
          <a:lstStyle/>
          <a:p>
            <a:fld id="{B614C989-9D34-47B7-9901-66AA3E2AADAA}" type="slidenum">
              <a:rPr lang="nb-NO" smtClean="0"/>
              <a:pPr/>
              <a:t>‹#›</a:t>
            </a:fld>
            <a:endParaRPr lang="nb-NO"/>
          </a:p>
        </p:txBody>
      </p:sp>
      <p:sp>
        <p:nvSpPr>
          <p:cNvPr id="5" name="Footer Placeholder 4"/>
          <p:cNvSpPr>
            <a:spLocks noGrp="1"/>
          </p:cNvSpPr>
          <p:nvPr>
            <p:ph type="ftr" sz="quarter" idx="11"/>
          </p:nvPr>
        </p:nvSpPr>
        <p:spPr/>
        <p:txBody>
          <a:bodyPr/>
          <a:lstStyle/>
          <a:p>
            <a:endParaRPr lang="nb-NO" dirty="0"/>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ittel med farget bakgrunn">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66000" y="667244"/>
            <a:ext cx="11688560" cy="2841404"/>
          </a:xfrm>
        </p:spPr>
        <p:txBody>
          <a:bodyPr lIns="0" tIns="0" rIns="0" bIns="0" anchor="t" anchorCtr="0">
            <a:normAutofit/>
          </a:bodyPr>
          <a:lstStyle>
            <a:lvl1pPr algn="l">
              <a:lnSpc>
                <a:spcPts val="6954"/>
              </a:lnSpc>
              <a:defRPr sz="5000" b="1">
                <a:solidFill>
                  <a:schemeClr val="bg1"/>
                </a:solidFill>
              </a:defRPr>
            </a:lvl1pPr>
          </a:lstStyle>
          <a:p>
            <a:r>
              <a:rPr lang="en-US"/>
              <a:t>Click to edit Master title style</a:t>
            </a:r>
            <a:endParaRPr lang="nb-NO"/>
          </a:p>
        </p:txBody>
      </p:sp>
      <p:sp>
        <p:nvSpPr>
          <p:cNvPr id="4" name="Slide Number Placeholder 3"/>
          <p:cNvSpPr>
            <a:spLocks noGrp="1"/>
          </p:cNvSpPr>
          <p:nvPr>
            <p:ph type="sldNum" sz="quarter" idx="10"/>
          </p:nvPr>
        </p:nvSpPr>
        <p:spPr/>
        <p:txBody>
          <a:bodyPr/>
          <a:lstStyle>
            <a:lvl1pPr>
              <a:defRPr>
                <a:solidFill>
                  <a:schemeClr val="bg1"/>
                </a:solidFill>
              </a:defRPr>
            </a:lvl1pPr>
          </a:lstStyle>
          <a:p>
            <a:fld id="{B614C989-9D34-47B7-9901-66AA3E2AADAA}" type="slidenum">
              <a:rPr lang="nb-NO" smtClean="0"/>
              <a:pPr/>
              <a:t>‹#›</a:t>
            </a:fld>
            <a:endParaRPr lang="nb-NO"/>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nb-NO" dirty="0"/>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ittel, undertittel og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6" name="Footer Placeholder 5"/>
          <p:cNvSpPr>
            <a:spLocks noGrp="1"/>
          </p:cNvSpPr>
          <p:nvPr>
            <p:ph type="ftr" sz="quarter" idx="11"/>
          </p:nvPr>
        </p:nvSpPr>
        <p:spPr>
          <a:xfrm>
            <a:off x="6667200" y="9155753"/>
            <a:ext cx="5654240" cy="176972"/>
          </a:xfrm>
        </p:spPr>
        <p:txBody>
          <a:bodyPr/>
          <a:lstStyle/>
          <a:p>
            <a:endParaRPr lang="nb-NO"/>
          </a:p>
        </p:txBody>
      </p:sp>
      <p:sp>
        <p:nvSpPr>
          <p:cNvPr id="7" name="Slide Number Placeholder 6"/>
          <p:cNvSpPr>
            <a:spLocks noGrp="1"/>
          </p:cNvSpPr>
          <p:nvPr>
            <p:ph type="sldNum" sz="quarter" idx="12"/>
          </p:nvPr>
        </p:nvSpPr>
        <p:spPr>
          <a:xfrm>
            <a:off x="5793832" y="9155753"/>
            <a:ext cx="526408" cy="176972"/>
          </a:xfrm>
        </p:spPr>
        <p:txBody>
          <a:bodyPr/>
          <a:lstStyle>
            <a:lvl1pPr algn="r">
              <a:defRPr/>
            </a:lvl1pPr>
          </a:lstStyle>
          <a:p>
            <a:fld id="{B614C989-9D34-47B7-9901-66AA3E2AADAA}" type="slidenum">
              <a:rPr lang="nb-NO" smtClean="0"/>
              <a:pPr/>
              <a:t>‹#›</a:t>
            </a:fld>
            <a:endParaRPr lang="nb-NO"/>
          </a:p>
        </p:txBody>
      </p:sp>
      <p:sp>
        <p:nvSpPr>
          <p:cNvPr id="9" name="Content Placeholder 2"/>
          <p:cNvSpPr>
            <a:spLocks noGrp="1"/>
          </p:cNvSpPr>
          <p:nvPr>
            <p:ph idx="1" hasCustomPrompt="1"/>
          </p:nvPr>
        </p:nvSpPr>
        <p:spPr>
          <a:xfrm>
            <a:off x="650240" y="1871997"/>
            <a:ext cx="2664000" cy="6559200"/>
          </a:xfrm>
        </p:spPr>
        <p:txBody>
          <a:bodyPr/>
          <a:lstStyle>
            <a:lvl1pPr marL="0" indent="0">
              <a:buFont typeface="Arial" pitchFamily="34" charset="0"/>
              <a:buChar char="​"/>
              <a:defRPr b="0"/>
            </a:lvl1pPr>
            <a:lvl2pPr marL="377825" indent="-377825">
              <a:buFont typeface="Arial" pitchFamily="34" charset="0"/>
              <a:buChar char="•"/>
              <a:defRPr b="1"/>
            </a:lvl2pPr>
          </a:lstStyle>
          <a:p>
            <a:pPr lvl="0"/>
            <a:r>
              <a:rPr lang="en-US" dirty="0" err="1"/>
              <a:t>Undertittel</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10" name="Content Placeholder 2"/>
          <p:cNvSpPr>
            <a:spLocks noGrp="1"/>
          </p:cNvSpPr>
          <p:nvPr>
            <p:ph idx="13"/>
          </p:nvPr>
        </p:nvSpPr>
        <p:spPr>
          <a:xfrm>
            <a:off x="3645440" y="1871997"/>
            <a:ext cx="8676000" cy="6559200"/>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614C989-9D34-47B7-9901-66AA3E2AADAA}" type="slidenum">
              <a:rPr lang="nb-NO" smtClean="0"/>
              <a:pPr/>
              <a:t>‹#›</a:t>
            </a:fld>
            <a:endParaRPr lang="nb-NO"/>
          </a:p>
        </p:txBody>
      </p:sp>
      <p:sp>
        <p:nvSpPr>
          <p:cNvPr id="8" name="Content Placeholder 2"/>
          <p:cNvSpPr>
            <a:spLocks noGrp="1"/>
          </p:cNvSpPr>
          <p:nvPr>
            <p:ph idx="1"/>
          </p:nvPr>
        </p:nvSpPr>
        <p:spPr>
          <a:xfrm>
            <a:off x="3247200" y="1871999"/>
            <a:ext cx="9074240" cy="655622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614C989-9D34-47B7-9901-66AA3E2AADAA}" type="slidenum">
              <a:rPr lang="nb-NO" smtClean="0"/>
              <a:pPr/>
              <a:t>‹#›</a:t>
            </a:fld>
            <a:endParaRPr lang="nb-NO"/>
          </a:p>
        </p:txBody>
      </p:sp>
      <p:sp>
        <p:nvSpPr>
          <p:cNvPr id="7" name="Content Placeholder 2"/>
          <p:cNvSpPr>
            <a:spLocks noGrp="1"/>
          </p:cNvSpPr>
          <p:nvPr>
            <p:ph idx="14"/>
          </p:nvPr>
        </p:nvSpPr>
        <p:spPr>
          <a:xfrm>
            <a:off x="650240" y="1871998"/>
            <a:ext cx="11671200" cy="6556227"/>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2"/>
          <p:cNvSpPr>
            <a:spLocks noGrp="1"/>
          </p:cNvSpPr>
          <p:nvPr>
            <p:ph idx="14"/>
          </p:nvPr>
        </p:nvSpPr>
        <p:spPr>
          <a:xfrm>
            <a:off x="650240" y="1871999"/>
            <a:ext cx="5670000" cy="6556227"/>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2" name="Title 1"/>
          <p:cNvSpPr>
            <a:spLocks noGrp="1"/>
          </p:cNvSpPr>
          <p:nvPr>
            <p:ph type="title"/>
          </p:nvPr>
        </p:nvSpPr>
        <p:spPr/>
        <p:txBody>
          <a:bodyPr/>
          <a:lstStyle/>
          <a:p>
            <a:r>
              <a:rPr lang="en-US"/>
              <a:t>Click to edit Master title style</a:t>
            </a:r>
            <a:endParaRPr lang="nb-NO"/>
          </a:p>
        </p:txBody>
      </p:sp>
      <p:sp>
        <p:nvSpPr>
          <p:cNvPr id="6" name="Footer Placeholder 5"/>
          <p:cNvSpPr>
            <a:spLocks noGrp="1"/>
          </p:cNvSpPr>
          <p:nvPr>
            <p:ph type="ftr" sz="quarter" idx="11"/>
          </p:nvPr>
        </p:nvSpPr>
        <p:spPr>
          <a:xfrm>
            <a:off x="6667200" y="9155753"/>
            <a:ext cx="5654240" cy="176972"/>
          </a:xfrm>
        </p:spPr>
        <p:txBody>
          <a:bodyPr/>
          <a:lstStyle/>
          <a:p>
            <a:endParaRPr lang="nb-NO"/>
          </a:p>
        </p:txBody>
      </p:sp>
      <p:sp>
        <p:nvSpPr>
          <p:cNvPr id="7" name="Slide Number Placeholder 6"/>
          <p:cNvSpPr>
            <a:spLocks noGrp="1"/>
          </p:cNvSpPr>
          <p:nvPr>
            <p:ph type="sldNum" sz="quarter" idx="12"/>
          </p:nvPr>
        </p:nvSpPr>
        <p:spPr>
          <a:xfrm>
            <a:off x="5793832" y="9155753"/>
            <a:ext cx="526408" cy="176972"/>
          </a:xfrm>
        </p:spPr>
        <p:txBody>
          <a:bodyPr/>
          <a:lstStyle>
            <a:lvl1pPr algn="r">
              <a:defRPr/>
            </a:lvl1pPr>
          </a:lstStyle>
          <a:p>
            <a:fld id="{B614C989-9D34-47B7-9901-66AA3E2AADAA}" type="slidenum">
              <a:rPr lang="nb-NO" smtClean="0"/>
              <a:pPr/>
              <a:t>‹#›</a:t>
            </a:fld>
            <a:endParaRPr lang="nb-NO"/>
          </a:p>
        </p:txBody>
      </p:sp>
      <p:sp>
        <p:nvSpPr>
          <p:cNvPr id="9" name="Content Placeholder 2"/>
          <p:cNvSpPr>
            <a:spLocks noGrp="1"/>
          </p:cNvSpPr>
          <p:nvPr>
            <p:ph idx="15"/>
          </p:nvPr>
        </p:nvSpPr>
        <p:spPr>
          <a:xfrm>
            <a:off x="6651440" y="1871999"/>
            <a:ext cx="5670000" cy="6556227"/>
          </a:xfrm>
        </p:spPr>
        <p:txBody>
          <a:bodyPr/>
          <a:lstStyle>
            <a:lvl1pPr marL="0" indent="0">
              <a:buFont typeface="Arial" pitchFamily="34" charset="0"/>
              <a:buChar char="​"/>
              <a:defRPr b="0"/>
            </a:lvl1pPr>
            <a:lvl2pPr marL="388938" indent="-388938">
              <a:buFont typeface="Arial" pitchFamily="34" charset="0"/>
              <a:buChar cha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Utfallende bilde">
    <p:spTree>
      <p:nvGrpSpPr>
        <p:cNvPr id="1" name=""/>
        <p:cNvGrpSpPr/>
        <p:nvPr/>
      </p:nvGrpSpPr>
      <p:grpSpPr>
        <a:xfrm>
          <a:off x="0" y="0"/>
          <a:ext cx="0" cy="0"/>
          <a:chOff x="0" y="0"/>
          <a:chExt cx="0" cy="0"/>
        </a:xfrm>
      </p:grpSpPr>
      <p:sp>
        <p:nvSpPr>
          <p:cNvPr id="7" name="Picture Placeholder 6"/>
          <p:cNvSpPr>
            <a:spLocks noGrp="1"/>
          </p:cNvSpPr>
          <p:nvPr>
            <p:ph type="pic" sz="quarter" idx="12"/>
          </p:nvPr>
        </p:nvSpPr>
        <p:spPr>
          <a:xfrm>
            <a:off x="0" y="0"/>
            <a:ext cx="13004800" cy="9753600"/>
          </a:xfrm>
        </p:spPr>
        <p:txBody>
          <a:bodyPr/>
          <a:lstStyle/>
          <a:p>
            <a:endParaRPr lang="nb-NO" dirty="0"/>
          </a:p>
        </p:txBody>
      </p:sp>
      <p:sp>
        <p:nvSpPr>
          <p:cNvPr id="2" name="Title 1"/>
          <p:cNvSpPr>
            <a:spLocks noGrp="1"/>
          </p:cNvSpPr>
          <p:nvPr>
            <p:ph type="ctrTitle"/>
          </p:nvPr>
        </p:nvSpPr>
        <p:spPr>
          <a:xfrm>
            <a:off x="666000" y="667244"/>
            <a:ext cx="11688560" cy="2841404"/>
          </a:xfrm>
        </p:spPr>
        <p:txBody>
          <a:bodyPr lIns="0" tIns="0" rIns="0" bIns="0" anchor="t" anchorCtr="0">
            <a:normAutofit/>
          </a:bodyPr>
          <a:lstStyle>
            <a:lvl1pPr algn="l">
              <a:lnSpc>
                <a:spcPts val="6954"/>
              </a:lnSpc>
              <a:defRPr sz="5000" b="1">
                <a:solidFill>
                  <a:schemeClr val="bg1"/>
                </a:solidFill>
              </a:defRPr>
            </a:lvl1pPr>
          </a:lstStyle>
          <a:p>
            <a:r>
              <a:rPr lang="en-US"/>
              <a:t>Click to edit Master title style</a:t>
            </a:r>
            <a:endParaRPr lang="nb-NO"/>
          </a:p>
        </p:txBody>
      </p:sp>
      <p:sp>
        <p:nvSpPr>
          <p:cNvPr id="4" name="Slide Number Placeholder 3"/>
          <p:cNvSpPr>
            <a:spLocks noGrp="1"/>
          </p:cNvSpPr>
          <p:nvPr>
            <p:ph type="sldNum" sz="quarter" idx="10"/>
          </p:nvPr>
        </p:nvSpPr>
        <p:spPr/>
        <p:txBody>
          <a:bodyPr/>
          <a:lstStyle>
            <a:lvl1pPr>
              <a:defRPr>
                <a:solidFill>
                  <a:schemeClr val="bg1"/>
                </a:solidFill>
              </a:defRPr>
            </a:lvl1pPr>
          </a:lstStyle>
          <a:p>
            <a:fld id="{B614C989-9D34-47B7-9901-66AA3E2AADAA}" type="slidenum">
              <a:rPr lang="nb-NO" smtClean="0"/>
              <a:pPr/>
              <a:t>‹#›</a:t>
            </a:fld>
            <a:endParaRPr lang="nb-NO"/>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nb-NO" dirty="0"/>
          </a:p>
        </p:txBody>
      </p:sp>
      <p:sp>
        <p:nvSpPr>
          <p:cNvPr id="9" name="Text Placeholder 8"/>
          <p:cNvSpPr>
            <a:spLocks noGrp="1"/>
          </p:cNvSpPr>
          <p:nvPr>
            <p:ph type="body" sz="quarter" idx="13" hasCustomPrompt="1"/>
          </p:nvPr>
        </p:nvSpPr>
        <p:spPr>
          <a:xfrm>
            <a:off x="666000" y="9155753"/>
            <a:ext cx="4900296" cy="176972"/>
          </a:xfrm>
        </p:spPr>
        <p:txBody>
          <a:bodyPr wrap="square">
            <a:spAutoFit/>
          </a:bodyPr>
          <a:lstStyle>
            <a:lvl1pPr marL="0" indent="0">
              <a:lnSpc>
                <a:spcPct val="100000"/>
              </a:lnSpc>
              <a:buFont typeface="Arial" pitchFamily="34" charset="0"/>
              <a:buChar char="​"/>
              <a:defRPr sz="1150" b="0">
                <a:solidFill>
                  <a:schemeClr val="bg1"/>
                </a:solidFill>
              </a:defRPr>
            </a:lvl1pPr>
            <a:lvl2pPr>
              <a:defRPr sz="1150"/>
            </a:lvl2pPr>
            <a:lvl3pPr>
              <a:defRPr sz="1150"/>
            </a:lvl3pPr>
            <a:lvl4pPr>
              <a:defRPr sz="1150"/>
            </a:lvl4pPr>
            <a:lvl5pPr>
              <a:defRPr sz="1150"/>
            </a:lvl5pPr>
          </a:lstStyle>
          <a:p>
            <a:pPr lvl="0"/>
            <a:r>
              <a:rPr lang="en-US" dirty="0" err="1"/>
              <a:t>Bildekreditering</a:t>
            </a:r>
            <a:endParaRPr lang="en-US" dirty="0"/>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Bild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50240" y="450000"/>
            <a:ext cx="11671200" cy="7978226"/>
          </a:xfrm>
        </p:spPr>
        <p:txBody>
          <a:bodyPr/>
          <a:lstStyle/>
          <a:p>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614C989-9D34-47B7-9901-66AA3E2AADAA}" type="slidenum">
              <a:rPr lang="nb-NO" smtClean="0"/>
              <a:pPr/>
              <a:t>‹#›</a:t>
            </a:fld>
            <a:endParaRPr lang="nb-NO"/>
          </a:p>
        </p:txBody>
      </p:sp>
      <p:sp>
        <p:nvSpPr>
          <p:cNvPr id="9" name="Text Placeholder 8"/>
          <p:cNvSpPr>
            <a:spLocks noGrp="1"/>
          </p:cNvSpPr>
          <p:nvPr>
            <p:ph type="body" sz="quarter" idx="14" hasCustomPrompt="1"/>
          </p:nvPr>
        </p:nvSpPr>
        <p:spPr>
          <a:xfrm>
            <a:off x="666000" y="9155753"/>
            <a:ext cx="4900296" cy="176972"/>
          </a:xfrm>
        </p:spPr>
        <p:txBody>
          <a:bodyPr wrap="square">
            <a:spAutoFit/>
          </a:bodyPr>
          <a:lstStyle>
            <a:lvl1pPr marL="0" indent="0">
              <a:lnSpc>
                <a:spcPct val="100000"/>
              </a:lnSpc>
              <a:buFont typeface="Arial" pitchFamily="34" charset="0"/>
              <a:buChar char="​"/>
              <a:defRPr sz="1150" b="0">
                <a:solidFill>
                  <a:schemeClr val="tx2"/>
                </a:solidFill>
              </a:defRPr>
            </a:lvl1pPr>
            <a:lvl2pPr>
              <a:defRPr sz="1150"/>
            </a:lvl2pPr>
            <a:lvl3pPr>
              <a:defRPr sz="1150"/>
            </a:lvl3pPr>
            <a:lvl4pPr>
              <a:defRPr sz="1150"/>
            </a:lvl4pPr>
            <a:lvl5pPr>
              <a:defRPr sz="1150"/>
            </a:lvl5pPr>
          </a:lstStyle>
          <a:p>
            <a:pPr lvl="0"/>
            <a:r>
              <a:rPr lang="en-US" dirty="0" err="1"/>
              <a:t>Bildekreditering</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tfallende bilde">
    <p:spTree>
      <p:nvGrpSpPr>
        <p:cNvPr id="1" name=""/>
        <p:cNvGrpSpPr/>
        <p:nvPr/>
      </p:nvGrpSpPr>
      <p:grpSpPr>
        <a:xfrm>
          <a:off x="0" y="0"/>
          <a:ext cx="0" cy="0"/>
          <a:chOff x="0" y="0"/>
          <a:chExt cx="0" cy="0"/>
        </a:xfrm>
      </p:grpSpPr>
      <p:sp>
        <p:nvSpPr>
          <p:cNvPr id="7" name="Picture Placeholder 6"/>
          <p:cNvSpPr>
            <a:spLocks noGrp="1"/>
          </p:cNvSpPr>
          <p:nvPr>
            <p:ph type="pic" sz="quarter" idx="12"/>
          </p:nvPr>
        </p:nvSpPr>
        <p:spPr>
          <a:xfrm>
            <a:off x="0" y="0"/>
            <a:ext cx="13004800" cy="9753600"/>
          </a:xfrm>
        </p:spPr>
        <p:txBody>
          <a:bodyPr/>
          <a:lstStyle/>
          <a:p>
            <a:r>
              <a:rPr lang="nb-NO"/>
              <a:t>Klikk ikonet for å legge til et bilde</a:t>
            </a:r>
            <a:endParaRPr lang="nb-NO" dirty="0"/>
          </a:p>
        </p:txBody>
      </p:sp>
      <p:sp>
        <p:nvSpPr>
          <p:cNvPr id="2" name="Title 1"/>
          <p:cNvSpPr>
            <a:spLocks noGrp="1"/>
          </p:cNvSpPr>
          <p:nvPr>
            <p:ph type="ctrTitle"/>
          </p:nvPr>
        </p:nvSpPr>
        <p:spPr>
          <a:xfrm>
            <a:off x="666000" y="667244"/>
            <a:ext cx="11688560" cy="2841404"/>
          </a:xfrm>
        </p:spPr>
        <p:txBody>
          <a:bodyPr lIns="0" tIns="0" rIns="0" bIns="0" anchor="t" anchorCtr="0">
            <a:normAutofit/>
          </a:bodyPr>
          <a:lstStyle>
            <a:lvl1pPr algn="l">
              <a:lnSpc>
                <a:spcPts val="6954"/>
              </a:lnSpc>
              <a:defRPr sz="5000" b="1">
                <a:solidFill>
                  <a:schemeClr val="bg1"/>
                </a:solidFill>
              </a:defRPr>
            </a:lvl1pPr>
          </a:lstStyle>
          <a:p>
            <a:r>
              <a:rPr lang="nb-NO"/>
              <a:t>Klikk for å redigere tittelstil</a:t>
            </a:r>
          </a:p>
        </p:txBody>
      </p:sp>
      <p:sp>
        <p:nvSpPr>
          <p:cNvPr id="4" name="Slide Number Placeholder 3"/>
          <p:cNvSpPr>
            <a:spLocks noGrp="1"/>
          </p:cNvSpPr>
          <p:nvPr>
            <p:ph type="sldNum" sz="quarter" idx="10"/>
          </p:nvPr>
        </p:nvSpPr>
        <p:spPr/>
        <p:txBody>
          <a:bodyPr/>
          <a:lstStyle>
            <a:lvl1pPr>
              <a:defRPr>
                <a:solidFill>
                  <a:schemeClr val="bg1"/>
                </a:solidFill>
              </a:defRPr>
            </a:lvl1pPr>
          </a:lstStyle>
          <a:p>
            <a:fld id="{B614C989-9D34-47B7-9901-66AA3E2AADAA}" type="slidenum">
              <a:rPr lang="nb-NO" smtClean="0"/>
              <a:pPr/>
              <a:t>‹#›</a:t>
            </a:fld>
            <a:endParaRPr lang="nb-NO"/>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nb-NO" dirty="0"/>
          </a:p>
        </p:txBody>
      </p:sp>
      <p:sp>
        <p:nvSpPr>
          <p:cNvPr id="9" name="Text Placeholder 8"/>
          <p:cNvSpPr>
            <a:spLocks noGrp="1"/>
          </p:cNvSpPr>
          <p:nvPr>
            <p:ph type="body" sz="quarter" idx="13" hasCustomPrompt="1"/>
          </p:nvPr>
        </p:nvSpPr>
        <p:spPr>
          <a:xfrm>
            <a:off x="666000" y="9155753"/>
            <a:ext cx="4900296" cy="176972"/>
          </a:xfrm>
        </p:spPr>
        <p:txBody>
          <a:bodyPr wrap="square">
            <a:spAutoFit/>
          </a:bodyPr>
          <a:lstStyle>
            <a:lvl1pPr marL="0" indent="0">
              <a:lnSpc>
                <a:spcPct val="100000"/>
              </a:lnSpc>
              <a:buFont typeface="Arial" pitchFamily="34" charset="0"/>
              <a:buChar char="​"/>
              <a:defRPr sz="1150" b="0">
                <a:solidFill>
                  <a:schemeClr val="bg1"/>
                </a:solidFill>
              </a:defRPr>
            </a:lvl1pPr>
            <a:lvl2pPr>
              <a:defRPr sz="1150"/>
            </a:lvl2pPr>
            <a:lvl3pPr>
              <a:defRPr sz="1150"/>
            </a:lvl3pPr>
            <a:lvl4pPr>
              <a:defRPr sz="1150"/>
            </a:lvl4pPr>
            <a:lvl5pPr>
              <a:defRPr sz="1150"/>
            </a:lvl5pPr>
          </a:lstStyle>
          <a:p>
            <a:pPr lvl="0"/>
            <a:r>
              <a:rPr lang="en-US" dirty="0" err="1"/>
              <a:t>Bildekreditering</a:t>
            </a:r>
            <a:endParaRPr 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Tittel, tekst og bilde">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6651625" y="622300"/>
            <a:ext cx="5670550" cy="7805926"/>
          </a:xfrm>
        </p:spPr>
        <p:txBody>
          <a:bodyPr/>
          <a:lstStyle/>
          <a:p>
            <a:endParaRPr lang="nb-NO"/>
          </a:p>
        </p:txBody>
      </p:sp>
      <p:sp>
        <p:nvSpPr>
          <p:cNvPr id="2" name="Title 1"/>
          <p:cNvSpPr>
            <a:spLocks noGrp="1"/>
          </p:cNvSpPr>
          <p:nvPr>
            <p:ph type="title"/>
          </p:nvPr>
        </p:nvSpPr>
        <p:spPr>
          <a:xfrm>
            <a:off x="650240" y="621816"/>
            <a:ext cx="5670000" cy="942616"/>
          </a:xfrm>
        </p:spPr>
        <p:txBody>
          <a:bodyPr/>
          <a:lstStyle/>
          <a:p>
            <a:r>
              <a:rPr lang="en-US"/>
              <a:t>Click to edit Master title style</a:t>
            </a:r>
            <a:endParaRPr lang="nb-NO"/>
          </a:p>
        </p:txBody>
      </p:sp>
      <p:sp>
        <p:nvSpPr>
          <p:cNvPr id="6" name="Footer Placeholder 5"/>
          <p:cNvSpPr>
            <a:spLocks noGrp="1"/>
          </p:cNvSpPr>
          <p:nvPr>
            <p:ph type="ftr" sz="quarter" idx="11"/>
          </p:nvPr>
        </p:nvSpPr>
        <p:spPr>
          <a:xfrm>
            <a:off x="6667200" y="9155753"/>
            <a:ext cx="5654240" cy="176972"/>
          </a:xfrm>
        </p:spPr>
        <p:txBody>
          <a:bodyPr/>
          <a:lstStyle/>
          <a:p>
            <a:endParaRPr lang="nb-NO"/>
          </a:p>
        </p:txBody>
      </p:sp>
      <p:sp>
        <p:nvSpPr>
          <p:cNvPr id="7" name="Slide Number Placeholder 6"/>
          <p:cNvSpPr>
            <a:spLocks noGrp="1"/>
          </p:cNvSpPr>
          <p:nvPr>
            <p:ph type="sldNum" sz="quarter" idx="12"/>
          </p:nvPr>
        </p:nvSpPr>
        <p:spPr>
          <a:xfrm>
            <a:off x="5793832" y="9155753"/>
            <a:ext cx="526408" cy="176972"/>
          </a:xfrm>
        </p:spPr>
        <p:txBody>
          <a:bodyPr/>
          <a:lstStyle>
            <a:lvl1pPr algn="r">
              <a:defRPr/>
            </a:lvl1pPr>
          </a:lstStyle>
          <a:p>
            <a:fld id="{B614C989-9D34-47B7-9901-66AA3E2AADAA}" type="slidenum">
              <a:rPr lang="nb-NO" smtClean="0"/>
              <a:pPr/>
              <a:t>‹#›</a:t>
            </a:fld>
            <a:endParaRPr lang="nb-NO"/>
          </a:p>
        </p:txBody>
      </p:sp>
      <p:sp>
        <p:nvSpPr>
          <p:cNvPr id="9" name="Content Placeholder 2"/>
          <p:cNvSpPr>
            <a:spLocks noGrp="1"/>
          </p:cNvSpPr>
          <p:nvPr>
            <p:ph idx="1"/>
          </p:nvPr>
        </p:nvSpPr>
        <p:spPr>
          <a:xfrm>
            <a:off x="650240" y="1871999"/>
            <a:ext cx="5670000" cy="65562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2" name="Text Placeholder 8"/>
          <p:cNvSpPr>
            <a:spLocks noGrp="1"/>
          </p:cNvSpPr>
          <p:nvPr>
            <p:ph type="body" sz="quarter" idx="15" hasCustomPrompt="1"/>
          </p:nvPr>
        </p:nvSpPr>
        <p:spPr>
          <a:xfrm>
            <a:off x="666000" y="9155753"/>
            <a:ext cx="4900296" cy="176972"/>
          </a:xfrm>
        </p:spPr>
        <p:txBody>
          <a:bodyPr wrap="square">
            <a:spAutoFit/>
          </a:bodyPr>
          <a:lstStyle>
            <a:lvl1pPr marL="0" indent="0">
              <a:lnSpc>
                <a:spcPct val="100000"/>
              </a:lnSpc>
              <a:buFont typeface="Arial" pitchFamily="34" charset="0"/>
              <a:buChar char="​"/>
              <a:defRPr sz="1150" b="0">
                <a:solidFill>
                  <a:schemeClr val="tx2"/>
                </a:solidFill>
              </a:defRPr>
            </a:lvl1pPr>
            <a:lvl2pPr>
              <a:defRPr sz="1150"/>
            </a:lvl2pPr>
            <a:lvl3pPr>
              <a:defRPr sz="1150"/>
            </a:lvl3pPr>
            <a:lvl4pPr>
              <a:defRPr sz="1150"/>
            </a:lvl4pPr>
            <a:lvl5pPr>
              <a:defRPr sz="1150"/>
            </a:lvl5pPr>
          </a:lstStyle>
          <a:p>
            <a:pPr lvl="0"/>
            <a:r>
              <a:rPr lang="en-US" dirty="0" err="1"/>
              <a:t>Bildekreditering</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50240" y="450000"/>
            <a:ext cx="11671200" cy="7978226"/>
          </a:xfrm>
        </p:spPr>
        <p:txBody>
          <a:bodyPr/>
          <a:lstStyle/>
          <a:p>
            <a:r>
              <a:rPr lang="nb-NO"/>
              <a:t>Klikk ikonet for å legge til et bilde</a:t>
            </a:r>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614C989-9D34-47B7-9901-66AA3E2AADAA}" type="slidenum">
              <a:rPr lang="nb-NO" smtClean="0"/>
              <a:pPr/>
              <a:t>‹#›</a:t>
            </a:fld>
            <a:endParaRPr lang="nb-NO"/>
          </a:p>
        </p:txBody>
      </p:sp>
      <p:sp>
        <p:nvSpPr>
          <p:cNvPr id="9" name="Text Placeholder 8"/>
          <p:cNvSpPr>
            <a:spLocks noGrp="1"/>
          </p:cNvSpPr>
          <p:nvPr>
            <p:ph type="body" sz="quarter" idx="14" hasCustomPrompt="1"/>
          </p:nvPr>
        </p:nvSpPr>
        <p:spPr>
          <a:xfrm>
            <a:off x="666000" y="9155753"/>
            <a:ext cx="4900296" cy="176972"/>
          </a:xfrm>
        </p:spPr>
        <p:txBody>
          <a:bodyPr wrap="square">
            <a:spAutoFit/>
          </a:bodyPr>
          <a:lstStyle>
            <a:lvl1pPr marL="0" indent="0">
              <a:lnSpc>
                <a:spcPct val="100000"/>
              </a:lnSpc>
              <a:buFont typeface="Arial" pitchFamily="34" charset="0"/>
              <a:buChar char="​"/>
              <a:defRPr sz="1150" b="0">
                <a:solidFill>
                  <a:schemeClr val="tx2"/>
                </a:solidFill>
              </a:defRPr>
            </a:lvl1pPr>
            <a:lvl2pPr>
              <a:defRPr sz="1150"/>
            </a:lvl2pPr>
            <a:lvl3pPr>
              <a:defRPr sz="1150"/>
            </a:lvl3pPr>
            <a:lvl4pPr>
              <a:defRPr sz="1150"/>
            </a:lvl4pPr>
            <a:lvl5pPr>
              <a:defRPr sz="1150"/>
            </a:lvl5pPr>
          </a:lstStyle>
          <a:p>
            <a:pPr lvl="0"/>
            <a:r>
              <a:rPr lang="en-US" dirty="0" err="1"/>
              <a:t>Bildekreditering</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theme" Target="../theme/theme4.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theme" Target="../theme/theme5.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theme" Target="../theme/theme6.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8.xml"/><Relationship Id="rId3" Type="http://schemas.openxmlformats.org/officeDocument/2006/relationships/slideLayout" Target="../slideLayouts/slideLayout63.xml"/><Relationship Id="rId7" Type="http://schemas.openxmlformats.org/officeDocument/2006/relationships/slideLayout" Target="../slideLayouts/slideLayout67.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theme" Target="../theme/theme7.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8.xml"/><Relationship Id="rId3" Type="http://schemas.openxmlformats.org/officeDocument/2006/relationships/slideLayout" Target="../slideLayouts/slideLayout73.xml"/><Relationship Id="rId7" Type="http://schemas.openxmlformats.org/officeDocument/2006/relationships/slideLayout" Target="../slideLayouts/slideLayout77.xml"/><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theme" Target="../theme/theme8.xml"/><Relationship Id="rId5" Type="http://schemas.openxmlformats.org/officeDocument/2006/relationships/slideLayout" Target="../slideLayouts/slideLayout75.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0240" y="621816"/>
            <a:ext cx="11671200" cy="942616"/>
          </a:xfrm>
          <a:prstGeom prst="rect">
            <a:avLst/>
          </a:prstGeom>
        </p:spPr>
        <p:txBody>
          <a:bodyPr vert="horz" lIns="0" tIns="0" rIns="0" bIns="0" rtlCol="0" anchor="t" anchorCtr="0">
            <a:normAutofit/>
          </a:bodyPr>
          <a:lstStyle/>
          <a:p>
            <a:r>
              <a:rPr lang="nb-NO"/>
              <a:t>Klikk for å redigere tittelstil</a:t>
            </a:r>
          </a:p>
        </p:txBody>
      </p:sp>
      <p:sp>
        <p:nvSpPr>
          <p:cNvPr id="3" name="Text Placeholder 2"/>
          <p:cNvSpPr>
            <a:spLocks noGrp="1"/>
          </p:cNvSpPr>
          <p:nvPr>
            <p:ph type="body" idx="1"/>
          </p:nvPr>
        </p:nvSpPr>
        <p:spPr>
          <a:xfrm>
            <a:off x="650240" y="1872000"/>
            <a:ext cx="11671200" cy="6559200"/>
          </a:xfrm>
          <a:prstGeom prst="rect">
            <a:avLst/>
          </a:prstGeom>
        </p:spPr>
        <p:txBody>
          <a:bodyPr vert="horz" lIns="0" tIns="0" rIns="0" bIns="0" rtlCol="0" anchor="t" anchorCtr="0">
            <a:no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Footer Placeholder 4"/>
          <p:cNvSpPr>
            <a:spLocks noGrp="1"/>
          </p:cNvSpPr>
          <p:nvPr>
            <p:ph type="ftr" sz="quarter" idx="3"/>
          </p:nvPr>
        </p:nvSpPr>
        <p:spPr>
          <a:xfrm>
            <a:off x="6667200" y="9155753"/>
            <a:ext cx="5687360" cy="176972"/>
          </a:xfrm>
          <a:prstGeom prst="rect">
            <a:avLst/>
          </a:prstGeom>
        </p:spPr>
        <p:txBody>
          <a:bodyPr vert="horz" wrap="square" lIns="0" tIns="0" rIns="0" bIns="0" rtlCol="0" anchor="t" anchorCtr="0">
            <a:spAutoFit/>
          </a:bodyPr>
          <a:lstStyle>
            <a:lvl1pPr algn="l">
              <a:defRPr sz="1150">
                <a:solidFill>
                  <a:schemeClr val="tx2"/>
                </a:solidFill>
              </a:defRPr>
            </a:lvl1pPr>
          </a:lstStyle>
          <a:p>
            <a:endParaRPr lang="nb-NO" dirty="0"/>
          </a:p>
        </p:txBody>
      </p:sp>
      <p:sp>
        <p:nvSpPr>
          <p:cNvPr id="6" name="Slide Number Placeholder 5"/>
          <p:cNvSpPr>
            <a:spLocks noGrp="1"/>
          </p:cNvSpPr>
          <p:nvPr>
            <p:ph type="sldNum" sz="quarter" idx="4"/>
          </p:nvPr>
        </p:nvSpPr>
        <p:spPr>
          <a:xfrm>
            <a:off x="5792400" y="9155753"/>
            <a:ext cx="526408" cy="176972"/>
          </a:xfrm>
          <a:prstGeom prst="rect">
            <a:avLst/>
          </a:prstGeom>
        </p:spPr>
        <p:txBody>
          <a:bodyPr vert="horz" wrap="square" lIns="0" tIns="0" rIns="0" bIns="0" rtlCol="0" anchor="t" anchorCtr="0">
            <a:spAutoFit/>
          </a:bodyPr>
          <a:lstStyle>
            <a:lvl1pPr algn="r">
              <a:defRPr sz="1150">
                <a:solidFill>
                  <a:schemeClr val="tx2"/>
                </a:solidFill>
              </a:defRPr>
            </a:lvl1pPr>
          </a:lstStyle>
          <a:p>
            <a:fld id="{B614C989-9D34-47B7-9901-66AA3E2AADAA}"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62" r:id="rId4"/>
    <p:sldLayoutId id="2147483660" r:id="rId5"/>
    <p:sldLayoutId id="2147483650" r:id="rId6"/>
    <p:sldLayoutId id="2147483652" r:id="rId7"/>
    <p:sldLayoutId id="2147483658" r:id="rId8"/>
    <p:sldLayoutId id="2147483659" r:id="rId9"/>
    <p:sldLayoutId id="2147483661" r:id="rId10"/>
  </p:sldLayoutIdLst>
  <p:hf hdr="0" ftr="0" dt="0"/>
  <p:txStyles>
    <p:titleStyle>
      <a:lvl1pPr algn="l" defTabSz="1300460" rtl="0" eaLnBrk="1" latinLnBrk="0" hangingPunct="1">
        <a:lnSpc>
          <a:spcPts val="3477"/>
        </a:lnSpc>
        <a:spcBef>
          <a:spcPct val="0"/>
        </a:spcBef>
        <a:buNone/>
        <a:defRPr sz="2300" b="1" kern="1200">
          <a:solidFill>
            <a:schemeClr val="tx2"/>
          </a:solidFill>
          <a:latin typeface="+mj-lt"/>
          <a:ea typeface="+mj-ea"/>
          <a:cs typeface="+mj-cs"/>
        </a:defRPr>
      </a:lvl1pPr>
    </p:titleStyle>
    <p:bodyStyle>
      <a:lvl1pPr marL="388938" indent="-388938" algn="l" defTabSz="1300460" rtl="0" eaLnBrk="1" latinLnBrk="0" hangingPunct="1">
        <a:lnSpc>
          <a:spcPts val="3477"/>
        </a:lnSpc>
        <a:spcBef>
          <a:spcPts val="0"/>
        </a:spcBef>
        <a:buFont typeface="Arial" pitchFamily="34" charset="0"/>
        <a:buChar char="•"/>
        <a:defRPr sz="2300" b="1" kern="1200">
          <a:solidFill>
            <a:srgbClr val="37424A"/>
          </a:solidFill>
          <a:latin typeface="+mn-lt"/>
          <a:ea typeface="+mn-ea"/>
          <a:cs typeface="+mn-cs"/>
        </a:defRPr>
      </a:lvl1pPr>
      <a:lvl2pPr marL="0" indent="0"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2pPr>
      <a:lvl3pPr marL="388938" indent="-388938"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3pPr>
      <a:lvl4pPr marL="992188" indent="-323850"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4pPr>
      <a:lvl5pPr marL="1443038" indent="-323850"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5pPr>
      <a:lvl6pPr marL="357626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22649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7672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52695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nb-NO"/>
      </a:defPPr>
      <a:lvl1pPr marL="0" algn="l" defTabSz="1300460" rtl="0" eaLnBrk="1" latinLnBrk="0" hangingPunct="1">
        <a:defRPr sz="2600" kern="1200">
          <a:solidFill>
            <a:schemeClr val="tx1"/>
          </a:solidFill>
          <a:latin typeface="+mn-lt"/>
          <a:ea typeface="+mn-ea"/>
          <a:cs typeface="+mn-cs"/>
        </a:defRPr>
      </a:lvl1pPr>
      <a:lvl2pPr marL="650230" algn="l" defTabSz="1300460" rtl="0" eaLnBrk="1" latinLnBrk="0" hangingPunct="1">
        <a:defRPr sz="2600" kern="1200">
          <a:solidFill>
            <a:schemeClr val="tx1"/>
          </a:solidFill>
          <a:latin typeface="+mn-lt"/>
          <a:ea typeface="+mn-ea"/>
          <a:cs typeface="+mn-cs"/>
        </a:defRPr>
      </a:lvl2pPr>
      <a:lvl3pPr marL="1300460" algn="l" defTabSz="1300460" rtl="0" eaLnBrk="1" latinLnBrk="0" hangingPunct="1">
        <a:defRPr sz="2600" kern="1200">
          <a:solidFill>
            <a:schemeClr val="tx1"/>
          </a:solidFill>
          <a:latin typeface="+mn-lt"/>
          <a:ea typeface="+mn-ea"/>
          <a:cs typeface="+mn-cs"/>
        </a:defRPr>
      </a:lvl3pPr>
      <a:lvl4pPr marL="1950690" algn="l" defTabSz="1300460" rtl="0" eaLnBrk="1" latinLnBrk="0" hangingPunct="1">
        <a:defRPr sz="2600" kern="1200">
          <a:solidFill>
            <a:schemeClr val="tx1"/>
          </a:solidFill>
          <a:latin typeface="+mn-lt"/>
          <a:ea typeface="+mn-ea"/>
          <a:cs typeface="+mn-cs"/>
        </a:defRPr>
      </a:lvl4pPr>
      <a:lvl5pPr marL="2600919" algn="l" defTabSz="1300460" rtl="0" eaLnBrk="1" latinLnBrk="0" hangingPunct="1">
        <a:defRPr sz="2600" kern="1200">
          <a:solidFill>
            <a:schemeClr val="tx1"/>
          </a:solidFill>
          <a:latin typeface="+mn-lt"/>
          <a:ea typeface="+mn-ea"/>
          <a:cs typeface="+mn-cs"/>
        </a:defRPr>
      </a:lvl5pPr>
      <a:lvl6pPr marL="3251149" algn="l" defTabSz="1300460" rtl="0" eaLnBrk="1" latinLnBrk="0" hangingPunct="1">
        <a:defRPr sz="2600" kern="1200">
          <a:solidFill>
            <a:schemeClr val="tx1"/>
          </a:solidFill>
          <a:latin typeface="+mn-lt"/>
          <a:ea typeface="+mn-ea"/>
          <a:cs typeface="+mn-cs"/>
        </a:defRPr>
      </a:lvl6pPr>
      <a:lvl7pPr marL="3901379" algn="l" defTabSz="1300460" rtl="0" eaLnBrk="1" latinLnBrk="0" hangingPunct="1">
        <a:defRPr sz="2600" kern="1200">
          <a:solidFill>
            <a:schemeClr val="tx1"/>
          </a:solidFill>
          <a:latin typeface="+mn-lt"/>
          <a:ea typeface="+mn-ea"/>
          <a:cs typeface="+mn-cs"/>
        </a:defRPr>
      </a:lvl7pPr>
      <a:lvl8pPr marL="4551609" algn="l" defTabSz="1300460" rtl="0" eaLnBrk="1" latinLnBrk="0" hangingPunct="1">
        <a:defRPr sz="2600" kern="1200">
          <a:solidFill>
            <a:schemeClr val="tx1"/>
          </a:solidFill>
          <a:latin typeface="+mn-lt"/>
          <a:ea typeface="+mn-ea"/>
          <a:cs typeface="+mn-cs"/>
        </a:defRPr>
      </a:lvl8pPr>
      <a:lvl9pPr marL="5201839" algn="l" defTabSz="1300460" rtl="0" eaLnBrk="1" latinLnBrk="0" hangingPunct="1">
        <a:defRPr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0240" y="621816"/>
            <a:ext cx="11671200" cy="942616"/>
          </a:xfrm>
          <a:prstGeom prst="rect">
            <a:avLst/>
          </a:prstGeom>
        </p:spPr>
        <p:txBody>
          <a:bodyPr vert="horz" lIns="0" tIns="0" rIns="0" bIns="0" rtlCol="0" anchor="t" anchorCtr="0">
            <a:normAutofit/>
          </a:bodyPr>
          <a:lstStyle/>
          <a:p>
            <a:r>
              <a:rPr lang="en-US"/>
              <a:t>Click to edit Master title style</a:t>
            </a:r>
            <a:endParaRPr lang="nb-NO"/>
          </a:p>
        </p:txBody>
      </p:sp>
      <p:sp>
        <p:nvSpPr>
          <p:cNvPr id="3" name="Text Placeholder 2"/>
          <p:cNvSpPr>
            <a:spLocks noGrp="1"/>
          </p:cNvSpPr>
          <p:nvPr>
            <p:ph type="body" idx="1"/>
          </p:nvPr>
        </p:nvSpPr>
        <p:spPr>
          <a:xfrm>
            <a:off x="650240" y="1872000"/>
            <a:ext cx="11671200" cy="6559200"/>
          </a:xfrm>
          <a:prstGeom prst="rect">
            <a:avLst/>
          </a:prstGeom>
        </p:spPr>
        <p:txBody>
          <a:bodyPr vert="horz" lIns="0" tIns="0" rIns="0" bIns="0" rtlCol="0" anchor="t" anchorCtr="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a:p>
            <a:pPr lvl="4"/>
            <a:endParaRPr lang="en-US" dirty="0"/>
          </a:p>
          <a:p>
            <a:pPr lvl="4"/>
            <a:endParaRPr lang="en-US" dirty="0"/>
          </a:p>
          <a:p>
            <a:pPr lvl="4"/>
            <a:endParaRPr lang="en-US" dirty="0"/>
          </a:p>
          <a:p>
            <a:pPr lvl="4"/>
            <a:endParaRPr lang="en-US" dirty="0"/>
          </a:p>
          <a:p>
            <a:pPr lvl="4"/>
            <a:endParaRPr lang="en-US" dirty="0"/>
          </a:p>
          <a:p>
            <a:pPr lvl="4"/>
            <a:endParaRPr lang="en-US" dirty="0"/>
          </a:p>
          <a:p>
            <a:pPr lvl="4"/>
            <a:endParaRPr lang="nb-NO" dirty="0"/>
          </a:p>
        </p:txBody>
      </p:sp>
      <p:sp>
        <p:nvSpPr>
          <p:cNvPr id="5" name="Footer Placeholder 4"/>
          <p:cNvSpPr>
            <a:spLocks noGrp="1"/>
          </p:cNvSpPr>
          <p:nvPr>
            <p:ph type="ftr" sz="quarter" idx="3"/>
          </p:nvPr>
        </p:nvSpPr>
        <p:spPr>
          <a:xfrm>
            <a:off x="6667200" y="9155753"/>
            <a:ext cx="5687360" cy="176972"/>
          </a:xfrm>
          <a:prstGeom prst="rect">
            <a:avLst/>
          </a:prstGeom>
        </p:spPr>
        <p:txBody>
          <a:bodyPr vert="horz" wrap="square" lIns="0" tIns="0" rIns="0" bIns="0" rtlCol="0" anchor="t" anchorCtr="0">
            <a:spAutoFit/>
          </a:bodyPr>
          <a:lstStyle>
            <a:lvl1pPr algn="l">
              <a:defRPr sz="1150">
                <a:solidFill>
                  <a:schemeClr val="tx2"/>
                </a:solidFill>
              </a:defRPr>
            </a:lvl1pPr>
          </a:lstStyle>
          <a:p>
            <a:endParaRPr lang="nb-NO" dirty="0"/>
          </a:p>
        </p:txBody>
      </p:sp>
      <p:sp>
        <p:nvSpPr>
          <p:cNvPr id="6" name="Slide Number Placeholder 5"/>
          <p:cNvSpPr>
            <a:spLocks noGrp="1"/>
          </p:cNvSpPr>
          <p:nvPr>
            <p:ph type="sldNum" sz="quarter" idx="4"/>
          </p:nvPr>
        </p:nvSpPr>
        <p:spPr>
          <a:xfrm>
            <a:off x="5792400" y="9155753"/>
            <a:ext cx="526408" cy="176972"/>
          </a:xfrm>
          <a:prstGeom prst="rect">
            <a:avLst/>
          </a:prstGeom>
        </p:spPr>
        <p:txBody>
          <a:bodyPr vert="horz" wrap="square" lIns="0" tIns="0" rIns="0" bIns="0" rtlCol="0" anchor="t" anchorCtr="0">
            <a:spAutoFit/>
          </a:bodyPr>
          <a:lstStyle>
            <a:lvl1pPr algn="r">
              <a:defRPr sz="1150">
                <a:solidFill>
                  <a:schemeClr val="tx2"/>
                </a:solidFill>
              </a:defRPr>
            </a:lvl1pPr>
          </a:lstStyle>
          <a:p>
            <a:fld id="{B614C989-9D34-47B7-9901-66AA3E2AADAA}"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Lst>
  <p:hf hdr="0" ftr="0" dt="0"/>
  <p:txStyles>
    <p:titleStyle>
      <a:lvl1pPr algn="l" defTabSz="1300460" rtl="0" eaLnBrk="1" latinLnBrk="0" hangingPunct="1">
        <a:lnSpc>
          <a:spcPts val="3477"/>
        </a:lnSpc>
        <a:spcBef>
          <a:spcPct val="0"/>
        </a:spcBef>
        <a:buNone/>
        <a:defRPr sz="2300" b="1" kern="1200">
          <a:solidFill>
            <a:schemeClr val="tx2"/>
          </a:solidFill>
          <a:latin typeface="+mj-lt"/>
          <a:ea typeface="+mj-ea"/>
          <a:cs typeface="+mj-cs"/>
        </a:defRPr>
      </a:lvl1pPr>
    </p:titleStyle>
    <p:bodyStyle>
      <a:lvl1pPr marL="388938" indent="-388938" algn="l" defTabSz="1300460" rtl="0" eaLnBrk="1" latinLnBrk="0" hangingPunct="1">
        <a:lnSpc>
          <a:spcPts val="3477"/>
        </a:lnSpc>
        <a:spcBef>
          <a:spcPts val="0"/>
        </a:spcBef>
        <a:buFont typeface="Arial" pitchFamily="34" charset="0"/>
        <a:buChar char="•"/>
        <a:defRPr sz="2300" b="1" kern="1200">
          <a:solidFill>
            <a:srgbClr val="37424A"/>
          </a:solidFill>
          <a:latin typeface="+mn-lt"/>
          <a:ea typeface="+mn-ea"/>
          <a:cs typeface="+mn-cs"/>
        </a:defRPr>
      </a:lvl1pPr>
      <a:lvl2pPr marL="0" indent="0"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2pPr>
      <a:lvl3pPr marL="388938" indent="-388938"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3pPr>
      <a:lvl4pPr marL="992188" indent="-323850"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4pPr>
      <a:lvl5pPr marL="1443038" indent="-323850"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5pPr>
      <a:lvl6pPr marL="357626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22649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7672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52695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nb-NO"/>
      </a:defPPr>
      <a:lvl1pPr marL="0" algn="l" defTabSz="1300460" rtl="0" eaLnBrk="1" latinLnBrk="0" hangingPunct="1">
        <a:defRPr sz="2600" kern="1200">
          <a:solidFill>
            <a:schemeClr val="tx1"/>
          </a:solidFill>
          <a:latin typeface="+mn-lt"/>
          <a:ea typeface="+mn-ea"/>
          <a:cs typeface="+mn-cs"/>
        </a:defRPr>
      </a:lvl1pPr>
      <a:lvl2pPr marL="650230" algn="l" defTabSz="1300460" rtl="0" eaLnBrk="1" latinLnBrk="0" hangingPunct="1">
        <a:defRPr sz="2600" kern="1200">
          <a:solidFill>
            <a:schemeClr val="tx1"/>
          </a:solidFill>
          <a:latin typeface="+mn-lt"/>
          <a:ea typeface="+mn-ea"/>
          <a:cs typeface="+mn-cs"/>
        </a:defRPr>
      </a:lvl2pPr>
      <a:lvl3pPr marL="1300460" algn="l" defTabSz="1300460" rtl="0" eaLnBrk="1" latinLnBrk="0" hangingPunct="1">
        <a:defRPr sz="2600" kern="1200">
          <a:solidFill>
            <a:schemeClr val="tx1"/>
          </a:solidFill>
          <a:latin typeface="+mn-lt"/>
          <a:ea typeface="+mn-ea"/>
          <a:cs typeface="+mn-cs"/>
        </a:defRPr>
      </a:lvl3pPr>
      <a:lvl4pPr marL="1950690" algn="l" defTabSz="1300460" rtl="0" eaLnBrk="1" latinLnBrk="0" hangingPunct="1">
        <a:defRPr sz="2600" kern="1200">
          <a:solidFill>
            <a:schemeClr val="tx1"/>
          </a:solidFill>
          <a:latin typeface="+mn-lt"/>
          <a:ea typeface="+mn-ea"/>
          <a:cs typeface="+mn-cs"/>
        </a:defRPr>
      </a:lvl4pPr>
      <a:lvl5pPr marL="2600919" algn="l" defTabSz="1300460" rtl="0" eaLnBrk="1" latinLnBrk="0" hangingPunct="1">
        <a:defRPr sz="2600" kern="1200">
          <a:solidFill>
            <a:schemeClr val="tx1"/>
          </a:solidFill>
          <a:latin typeface="+mn-lt"/>
          <a:ea typeface="+mn-ea"/>
          <a:cs typeface="+mn-cs"/>
        </a:defRPr>
      </a:lvl5pPr>
      <a:lvl6pPr marL="3251149" algn="l" defTabSz="1300460" rtl="0" eaLnBrk="1" latinLnBrk="0" hangingPunct="1">
        <a:defRPr sz="2600" kern="1200">
          <a:solidFill>
            <a:schemeClr val="tx1"/>
          </a:solidFill>
          <a:latin typeface="+mn-lt"/>
          <a:ea typeface="+mn-ea"/>
          <a:cs typeface="+mn-cs"/>
        </a:defRPr>
      </a:lvl6pPr>
      <a:lvl7pPr marL="3901379" algn="l" defTabSz="1300460" rtl="0" eaLnBrk="1" latinLnBrk="0" hangingPunct="1">
        <a:defRPr sz="2600" kern="1200">
          <a:solidFill>
            <a:schemeClr val="tx1"/>
          </a:solidFill>
          <a:latin typeface="+mn-lt"/>
          <a:ea typeface="+mn-ea"/>
          <a:cs typeface="+mn-cs"/>
        </a:defRPr>
      </a:lvl7pPr>
      <a:lvl8pPr marL="4551609" algn="l" defTabSz="1300460" rtl="0" eaLnBrk="1" latinLnBrk="0" hangingPunct="1">
        <a:defRPr sz="2600" kern="1200">
          <a:solidFill>
            <a:schemeClr val="tx1"/>
          </a:solidFill>
          <a:latin typeface="+mn-lt"/>
          <a:ea typeface="+mn-ea"/>
          <a:cs typeface="+mn-cs"/>
        </a:defRPr>
      </a:lvl8pPr>
      <a:lvl9pPr marL="5201839" algn="l" defTabSz="1300460" rtl="0" eaLnBrk="1" latinLnBrk="0" hangingPunct="1">
        <a:defRPr sz="2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0240" y="621816"/>
            <a:ext cx="11671200" cy="942616"/>
          </a:xfrm>
          <a:prstGeom prst="rect">
            <a:avLst/>
          </a:prstGeom>
        </p:spPr>
        <p:txBody>
          <a:bodyPr vert="horz" lIns="0" tIns="0" rIns="0" bIns="0" rtlCol="0" anchor="t" anchorCtr="0">
            <a:normAutofit/>
          </a:bodyPr>
          <a:lstStyle/>
          <a:p>
            <a:r>
              <a:rPr lang="en-US"/>
              <a:t>Click to edit Master title style</a:t>
            </a:r>
            <a:endParaRPr lang="nb-NO"/>
          </a:p>
        </p:txBody>
      </p:sp>
      <p:sp>
        <p:nvSpPr>
          <p:cNvPr id="3" name="Text Placeholder 2"/>
          <p:cNvSpPr>
            <a:spLocks noGrp="1"/>
          </p:cNvSpPr>
          <p:nvPr>
            <p:ph type="body" idx="1"/>
          </p:nvPr>
        </p:nvSpPr>
        <p:spPr>
          <a:xfrm>
            <a:off x="650240" y="1872000"/>
            <a:ext cx="11671200" cy="6559200"/>
          </a:xfrm>
          <a:prstGeom prst="rect">
            <a:avLst/>
          </a:prstGeom>
        </p:spPr>
        <p:txBody>
          <a:bodyPr vert="horz" lIns="0" tIns="0" rIns="0" bIns="0" rtlCol="0" anchor="t" anchorCtr="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a:p>
            <a:pPr lvl="4"/>
            <a:endParaRPr lang="en-US" dirty="0"/>
          </a:p>
          <a:p>
            <a:pPr lvl="4"/>
            <a:endParaRPr lang="en-US" dirty="0"/>
          </a:p>
          <a:p>
            <a:pPr lvl="4"/>
            <a:endParaRPr lang="en-US" dirty="0"/>
          </a:p>
          <a:p>
            <a:pPr lvl="4"/>
            <a:endParaRPr lang="en-US" dirty="0"/>
          </a:p>
          <a:p>
            <a:pPr lvl="4"/>
            <a:endParaRPr lang="en-US" dirty="0"/>
          </a:p>
          <a:p>
            <a:pPr lvl="4"/>
            <a:endParaRPr lang="en-US" dirty="0"/>
          </a:p>
          <a:p>
            <a:pPr lvl="4"/>
            <a:endParaRPr lang="nb-NO" dirty="0"/>
          </a:p>
        </p:txBody>
      </p:sp>
      <p:sp>
        <p:nvSpPr>
          <p:cNvPr id="5" name="Footer Placeholder 4"/>
          <p:cNvSpPr>
            <a:spLocks noGrp="1"/>
          </p:cNvSpPr>
          <p:nvPr>
            <p:ph type="ftr" sz="quarter" idx="3"/>
          </p:nvPr>
        </p:nvSpPr>
        <p:spPr>
          <a:xfrm>
            <a:off x="6667200" y="9155753"/>
            <a:ext cx="5687360" cy="176972"/>
          </a:xfrm>
          <a:prstGeom prst="rect">
            <a:avLst/>
          </a:prstGeom>
        </p:spPr>
        <p:txBody>
          <a:bodyPr vert="horz" wrap="square" lIns="0" tIns="0" rIns="0" bIns="0" rtlCol="0" anchor="t" anchorCtr="0">
            <a:spAutoFit/>
          </a:bodyPr>
          <a:lstStyle>
            <a:lvl1pPr algn="l">
              <a:defRPr sz="1150">
                <a:solidFill>
                  <a:schemeClr val="tx2"/>
                </a:solidFill>
              </a:defRPr>
            </a:lvl1pPr>
          </a:lstStyle>
          <a:p>
            <a:endParaRPr lang="nb-NO" dirty="0"/>
          </a:p>
        </p:txBody>
      </p:sp>
      <p:sp>
        <p:nvSpPr>
          <p:cNvPr id="6" name="Slide Number Placeholder 5"/>
          <p:cNvSpPr>
            <a:spLocks noGrp="1"/>
          </p:cNvSpPr>
          <p:nvPr>
            <p:ph type="sldNum" sz="quarter" idx="4"/>
          </p:nvPr>
        </p:nvSpPr>
        <p:spPr>
          <a:xfrm>
            <a:off x="5792400" y="9155753"/>
            <a:ext cx="526408" cy="176972"/>
          </a:xfrm>
          <a:prstGeom prst="rect">
            <a:avLst/>
          </a:prstGeom>
        </p:spPr>
        <p:txBody>
          <a:bodyPr vert="horz" wrap="square" lIns="0" tIns="0" rIns="0" bIns="0" rtlCol="0" anchor="t" anchorCtr="0">
            <a:spAutoFit/>
          </a:bodyPr>
          <a:lstStyle>
            <a:lvl1pPr algn="r">
              <a:defRPr sz="1150">
                <a:solidFill>
                  <a:schemeClr val="tx2"/>
                </a:solidFill>
              </a:defRPr>
            </a:lvl1pPr>
          </a:lstStyle>
          <a:p>
            <a:fld id="{B614C989-9D34-47B7-9901-66AA3E2AADAA}"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Lst>
  <p:hf hdr="0" ftr="0" dt="0"/>
  <p:txStyles>
    <p:titleStyle>
      <a:lvl1pPr algn="l" defTabSz="1300460" rtl="0" eaLnBrk="1" latinLnBrk="0" hangingPunct="1">
        <a:lnSpc>
          <a:spcPts val="3477"/>
        </a:lnSpc>
        <a:spcBef>
          <a:spcPct val="0"/>
        </a:spcBef>
        <a:buNone/>
        <a:defRPr sz="2300" b="1" kern="1200">
          <a:solidFill>
            <a:schemeClr val="tx2"/>
          </a:solidFill>
          <a:latin typeface="+mj-lt"/>
          <a:ea typeface="+mj-ea"/>
          <a:cs typeface="+mj-cs"/>
        </a:defRPr>
      </a:lvl1pPr>
    </p:titleStyle>
    <p:bodyStyle>
      <a:lvl1pPr marL="388938" indent="-388938" algn="l" defTabSz="1300460" rtl="0" eaLnBrk="1" latinLnBrk="0" hangingPunct="1">
        <a:lnSpc>
          <a:spcPts val="3477"/>
        </a:lnSpc>
        <a:spcBef>
          <a:spcPts val="0"/>
        </a:spcBef>
        <a:buFont typeface="Arial" pitchFamily="34" charset="0"/>
        <a:buChar char="•"/>
        <a:defRPr sz="2300" b="1" kern="1200">
          <a:solidFill>
            <a:srgbClr val="37424A"/>
          </a:solidFill>
          <a:latin typeface="+mn-lt"/>
          <a:ea typeface="+mn-ea"/>
          <a:cs typeface="+mn-cs"/>
        </a:defRPr>
      </a:lvl1pPr>
      <a:lvl2pPr marL="0" indent="0"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2pPr>
      <a:lvl3pPr marL="388938" indent="-388938"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3pPr>
      <a:lvl4pPr marL="992188" indent="-323850"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4pPr>
      <a:lvl5pPr marL="1443038" indent="-323850"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5pPr>
      <a:lvl6pPr marL="357626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22649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7672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52695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nb-NO"/>
      </a:defPPr>
      <a:lvl1pPr marL="0" algn="l" defTabSz="1300460" rtl="0" eaLnBrk="1" latinLnBrk="0" hangingPunct="1">
        <a:defRPr sz="2600" kern="1200">
          <a:solidFill>
            <a:schemeClr val="tx1"/>
          </a:solidFill>
          <a:latin typeface="+mn-lt"/>
          <a:ea typeface="+mn-ea"/>
          <a:cs typeface="+mn-cs"/>
        </a:defRPr>
      </a:lvl1pPr>
      <a:lvl2pPr marL="650230" algn="l" defTabSz="1300460" rtl="0" eaLnBrk="1" latinLnBrk="0" hangingPunct="1">
        <a:defRPr sz="2600" kern="1200">
          <a:solidFill>
            <a:schemeClr val="tx1"/>
          </a:solidFill>
          <a:latin typeface="+mn-lt"/>
          <a:ea typeface="+mn-ea"/>
          <a:cs typeface="+mn-cs"/>
        </a:defRPr>
      </a:lvl2pPr>
      <a:lvl3pPr marL="1300460" algn="l" defTabSz="1300460" rtl="0" eaLnBrk="1" latinLnBrk="0" hangingPunct="1">
        <a:defRPr sz="2600" kern="1200">
          <a:solidFill>
            <a:schemeClr val="tx1"/>
          </a:solidFill>
          <a:latin typeface="+mn-lt"/>
          <a:ea typeface="+mn-ea"/>
          <a:cs typeface="+mn-cs"/>
        </a:defRPr>
      </a:lvl3pPr>
      <a:lvl4pPr marL="1950690" algn="l" defTabSz="1300460" rtl="0" eaLnBrk="1" latinLnBrk="0" hangingPunct="1">
        <a:defRPr sz="2600" kern="1200">
          <a:solidFill>
            <a:schemeClr val="tx1"/>
          </a:solidFill>
          <a:latin typeface="+mn-lt"/>
          <a:ea typeface="+mn-ea"/>
          <a:cs typeface="+mn-cs"/>
        </a:defRPr>
      </a:lvl4pPr>
      <a:lvl5pPr marL="2600919" algn="l" defTabSz="1300460" rtl="0" eaLnBrk="1" latinLnBrk="0" hangingPunct="1">
        <a:defRPr sz="2600" kern="1200">
          <a:solidFill>
            <a:schemeClr val="tx1"/>
          </a:solidFill>
          <a:latin typeface="+mn-lt"/>
          <a:ea typeface="+mn-ea"/>
          <a:cs typeface="+mn-cs"/>
        </a:defRPr>
      </a:lvl5pPr>
      <a:lvl6pPr marL="3251149" algn="l" defTabSz="1300460" rtl="0" eaLnBrk="1" latinLnBrk="0" hangingPunct="1">
        <a:defRPr sz="2600" kern="1200">
          <a:solidFill>
            <a:schemeClr val="tx1"/>
          </a:solidFill>
          <a:latin typeface="+mn-lt"/>
          <a:ea typeface="+mn-ea"/>
          <a:cs typeface="+mn-cs"/>
        </a:defRPr>
      </a:lvl6pPr>
      <a:lvl7pPr marL="3901379" algn="l" defTabSz="1300460" rtl="0" eaLnBrk="1" latinLnBrk="0" hangingPunct="1">
        <a:defRPr sz="2600" kern="1200">
          <a:solidFill>
            <a:schemeClr val="tx1"/>
          </a:solidFill>
          <a:latin typeface="+mn-lt"/>
          <a:ea typeface="+mn-ea"/>
          <a:cs typeface="+mn-cs"/>
        </a:defRPr>
      </a:lvl7pPr>
      <a:lvl8pPr marL="4551609" algn="l" defTabSz="1300460" rtl="0" eaLnBrk="1" latinLnBrk="0" hangingPunct="1">
        <a:defRPr sz="2600" kern="1200">
          <a:solidFill>
            <a:schemeClr val="tx1"/>
          </a:solidFill>
          <a:latin typeface="+mn-lt"/>
          <a:ea typeface="+mn-ea"/>
          <a:cs typeface="+mn-cs"/>
        </a:defRPr>
      </a:lvl8pPr>
      <a:lvl9pPr marL="5201839" algn="l" defTabSz="1300460" rtl="0" eaLnBrk="1" latinLnBrk="0" hangingPunct="1">
        <a:defRPr sz="26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0240" y="621816"/>
            <a:ext cx="11671200" cy="942616"/>
          </a:xfrm>
          <a:prstGeom prst="rect">
            <a:avLst/>
          </a:prstGeom>
        </p:spPr>
        <p:txBody>
          <a:bodyPr vert="horz" lIns="0" tIns="0" rIns="0" bIns="0" rtlCol="0" anchor="t" anchorCtr="0">
            <a:normAutofit/>
          </a:bodyPr>
          <a:lstStyle/>
          <a:p>
            <a:r>
              <a:rPr lang="en-US"/>
              <a:t>Click to edit Master title style</a:t>
            </a:r>
            <a:endParaRPr lang="nb-NO"/>
          </a:p>
        </p:txBody>
      </p:sp>
      <p:sp>
        <p:nvSpPr>
          <p:cNvPr id="3" name="Text Placeholder 2"/>
          <p:cNvSpPr>
            <a:spLocks noGrp="1"/>
          </p:cNvSpPr>
          <p:nvPr>
            <p:ph type="body" idx="1"/>
          </p:nvPr>
        </p:nvSpPr>
        <p:spPr>
          <a:xfrm>
            <a:off x="650240" y="1872000"/>
            <a:ext cx="11671200" cy="6559200"/>
          </a:xfrm>
          <a:prstGeom prst="rect">
            <a:avLst/>
          </a:prstGeom>
        </p:spPr>
        <p:txBody>
          <a:bodyPr vert="horz" lIns="0" tIns="0" rIns="0" bIns="0" rtlCol="0" anchor="t" anchorCtr="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a:p>
            <a:pPr lvl="4"/>
            <a:endParaRPr lang="en-US" dirty="0"/>
          </a:p>
          <a:p>
            <a:pPr lvl="4"/>
            <a:endParaRPr lang="en-US" dirty="0"/>
          </a:p>
          <a:p>
            <a:pPr lvl="4"/>
            <a:endParaRPr lang="en-US" dirty="0"/>
          </a:p>
          <a:p>
            <a:pPr lvl="4"/>
            <a:endParaRPr lang="en-US" dirty="0"/>
          </a:p>
          <a:p>
            <a:pPr lvl="4"/>
            <a:endParaRPr lang="en-US" dirty="0"/>
          </a:p>
          <a:p>
            <a:pPr lvl="4"/>
            <a:endParaRPr lang="en-US" dirty="0"/>
          </a:p>
          <a:p>
            <a:pPr lvl="4"/>
            <a:endParaRPr lang="nb-NO" dirty="0"/>
          </a:p>
        </p:txBody>
      </p:sp>
      <p:sp>
        <p:nvSpPr>
          <p:cNvPr id="5" name="Footer Placeholder 4"/>
          <p:cNvSpPr>
            <a:spLocks noGrp="1"/>
          </p:cNvSpPr>
          <p:nvPr>
            <p:ph type="ftr" sz="quarter" idx="3"/>
          </p:nvPr>
        </p:nvSpPr>
        <p:spPr>
          <a:xfrm>
            <a:off x="6667200" y="9155753"/>
            <a:ext cx="5687360" cy="176972"/>
          </a:xfrm>
          <a:prstGeom prst="rect">
            <a:avLst/>
          </a:prstGeom>
        </p:spPr>
        <p:txBody>
          <a:bodyPr vert="horz" wrap="square" lIns="0" tIns="0" rIns="0" bIns="0" rtlCol="0" anchor="t" anchorCtr="0">
            <a:spAutoFit/>
          </a:bodyPr>
          <a:lstStyle>
            <a:lvl1pPr algn="l">
              <a:defRPr sz="1150">
                <a:solidFill>
                  <a:schemeClr val="tx2"/>
                </a:solidFill>
              </a:defRPr>
            </a:lvl1pPr>
          </a:lstStyle>
          <a:p>
            <a:endParaRPr lang="nb-NO" dirty="0"/>
          </a:p>
        </p:txBody>
      </p:sp>
      <p:sp>
        <p:nvSpPr>
          <p:cNvPr id="6" name="Slide Number Placeholder 5"/>
          <p:cNvSpPr>
            <a:spLocks noGrp="1"/>
          </p:cNvSpPr>
          <p:nvPr>
            <p:ph type="sldNum" sz="quarter" idx="4"/>
          </p:nvPr>
        </p:nvSpPr>
        <p:spPr>
          <a:xfrm>
            <a:off x="5792400" y="9155753"/>
            <a:ext cx="526408" cy="176972"/>
          </a:xfrm>
          <a:prstGeom prst="rect">
            <a:avLst/>
          </a:prstGeom>
        </p:spPr>
        <p:txBody>
          <a:bodyPr vert="horz" wrap="square" lIns="0" tIns="0" rIns="0" bIns="0" rtlCol="0" anchor="t" anchorCtr="0">
            <a:spAutoFit/>
          </a:bodyPr>
          <a:lstStyle>
            <a:lvl1pPr algn="r">
              <a:defRPr sz="1150">
                <a:solidFill>
                  <a:schemeClr val="tx2"/>
                </a:solidFill>
              </a:defRPr>
            </a:lvl1pPr>
          </a:lstStyle>
          <a:p>
            <a:fld id="{B614C989-9D34-47B7-9901-66AA3E2AADAA}"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Lst>
  <p:hf hdr="0" ftr="0" dt="0"/>
  <p:txStyles>
    <p:titleStyle>
      <a:lvl1pPr algn="l" defTabSz="1300460" rtl="0" eaLnBrk="1" latinLnBrk="0" hangingPunct="1">
        <a:lnSpc>
          <a:spcPts val="3477"/>
        </a:lnSpc>
        <a:spcBef>
          <a:spcPct val="0"/>
        </a:spcBef>
        <a:buNone/>
        <a:defRPr sz="2300" b="1" kern="1200">
          <a:solidFill>
            <a:schemeClr val="tx2"/>
          </a:solidFill>
          <a:latin typeface="+mj-lt"/>
          <a:ea typeface="+mj-ea"/>
          <a:cs typeface="+mj-cs"/>
        </a:defRPr>
      </a:lvl1pPr>
    </p:titleStyle>
    <p:bodyStyle>
      <a:lvl1pPr marL="388938" indent="-388938" algn="l" defTabSz="1300460" rtl="0" eaLnBrk="1" latinLnBrk="0" hangingPunct="1">
        <a:lnSpc>
          <a:spcPts val="3477"/>
        </a:lnSpc>
        <a:spcBef>
          <a:spcPts val="0"/>
        </a:spcBef>
        <a:buFont typeface="Arial" pitchFamily="34" charset="0"/>
        <a:buChar char="•"/>
        <a:defRPr sz="2300" b="1" kern="1200">
          <a:solidFill>
            <a:srgbClr val="37424A"/>
          </a:solidFill>
          <a:latin typeface="+mn-lt"/>
          <a:ea typeface="+mn-ea"/>
          <a:cs typeface="+mn-cs"/>
        </a:defRPr>
      </a:lvl1pPr>
      <a:lvl2pPr marL="0" indent="0"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2pPr>
      <a:lvl3pPr marL="388938" indent="-388938"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3pPr>
      <a:lvl4pPr marL="992188" indent="-323850"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4pPr>
      <a:lvl5pPr marL="1443038" indent="-323850"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5pPr>
      <a:lvl6pPr marL="357626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22649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7672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52695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nb-NO"/>
      </a:defPPr>
      <a:lvl1pPr marL="0" algn="l" defTabSz="1300460" rtl="0" eaLnBrk="1" latinLnBrk="0" hangingPunct="1">
        <a:defRPr sz="2600" kern="1200">
          <a:solidFill>
            <a:schemeClr val="tx1"/>
          </a:solidFill>
          <a:latin typeface="+mn-lt"/>
          <a:ea typeface="+mn-ea"/>
          <a:cs typeface="+mn-cs"/>
        </a:defRPr>
      </a:lvl1pPr>
      <a:lvl2pPr marL="650230" algn="l" defTabSz="1300460" rtl="0" eaLnBrk="1" latinLnBrk="0" hangingPunct="1">
        <a:defRPr sz="2600" kern="1200">
          <a:solidFill>
            <a:schemeClr val="tx1"/>
          </a:solidFill>
          <a:latin typeface="+mn-lt"/>
          <a:ea typeface="+mn-ea"/>
          <a:cs typeface="+mn-cs"/>
        </a:defRPr>
      </a:lvl2pPr>
      <a:lvl3pPr marL="1300460" algn="l" defTabSz="1300460" rtl="0" eaLnBrk="1" latinLnBrk="0" hangingPunct="1">
        <a:defRPr sz="2600" kern="1200">
          <a:solidFill>
            <a:schemeClr val="tx1"/>
          </a:solidFill>
          <a:latin typeface="+mn-lt"/>
          <a:ea typeface="+mn-ea"/>
          <a:cs typeface="+mn-cs"/>
        </a:defRPr>
      </a:lvl3pPr>
      <a:lvl4pPr marL="1950690" algn="l" defTabSz="1300460" rtl="0" eaLnBrk="1" latinLnBrk="0" hangingPunct="1">
        <a:defRPr sz="2600" kern="1200">
          <a:solidFill>
            <a:schemeClr val="tx1"/>
          </a:solidFill>
          <a:latin typeface="+mn-lt"/>
          <a:ea typeface="+mn-ea"/>
          <a:cs typeface="+mn-cs"/>
        </a:defRPr>
      </a:lvl4pPr>
      <a:lvl5pPr marL="2600919" algn="l" defTabSz="1300460" rtl="0" eaLnBrk="1" latinLnBrk="0" hangingPunct="1">
        <a:defRPr sz="2600" kern="1200">
          <a:solidFill>
            <a:schemeClr val="tx1"/>
          </a:solidFill>
          <a:latin typeface="+mn-lt"/>
          <a:ea typeface="+mn-ea"/>
          <a:cs typeface="+mn-cs"/>
        </a:defRPr>
      </a:lvl5pPr>
      <a:lvl6pPr marL="3251149" algn="l" defTabSz="1300460" rtl="0" eaLnBrk="1" latinLnBrk="0" hangingPunct="1">
        <a:defRPr sz="2600" kern="1200">
          <a:solidFill>
            <a:schemeClr val="tx1"/>
          </a:solidFill>
          <a:latin typeface="+mn-lt"/>
          <a:ea typeface="+mn-ea"/>
          <a:cs typeface="+mn-cs"/>
        </a:defRPr>
      </a:lvl6pPr>
      <a:lvl7pPr marL="3901379" algn="l" defTabSz="1300460" rtl="0" eaLnBrk="1" latinLnBrk="0" hangingPunct="1">
        <a:defRPr sz="2600" kern="1200">
          <a:solidFill>
            <a:schemeClr val="tx1"/>
          </a:solidFill>
          <a:latin typeface="+mn-lt"/>
          <a:ea typeface="+mn-ea"/>
          <a:cs typeface="+mn-cs"/>
        </a:defRPr>
      </a:lvl7pPr>
      <a:lvl8pPr marL="4551609" algn="l" defTabSz="1300460" rtl="0" eaLnBrk="1" latinLnBrk="0" hangingPunct="1">
        <a:defRPr sz="2600" kern="1200">
          <a:solidFill>
            <a:schemeClr val="tx1"/>
          </a:solidFill>
          <a:latin typeface="+mn-lt"/>
          <a:ea typeface="+mn-ea"/>
          <a:cs typeface="+mn-cs"/>
        </a:defRPr>
      </a:lvl8pPr>
      <a:lvl9pPr marL="5201839" algn="l" defTabSz="1300460" rtl="0" eaLnBrk="1" latinLnBrk="0" hangingPunct="1">
        <a:defRPr sz="26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0240" y="621816"/>
            <a:ext cx="11671200" cy="942616"/>
          </a:xfrm>
          <a:prstGeom prst="rect">
            <a:avLst/>
          </a:prstGeom>
        </p:spPr>
        <p:txBody>
          <a:bodyPr vert="horz" lIns="0" tIns="0" rIns="0" bIns="0" rtlCol="0" anchor="t" anchorCtr="0">
            <a:normAutofit/>
          </a:bodyPr>
          <a:lstStyle/>
          <a:p>
            <a:r>
              <a:rPr lang="en-US" dirty="0"/>
              <a:t>Click to edit Master title style</a:t>
            </a:r>
            <a:endParaRPr lang="nb-NO" dirty="0"/>
          </a:p>
        </p:txBody>
      </p:sp>
      <p:sp>
        <p:nvSpPr>
          <p:cNvPr id="3" name="Text Placeholder 2"/>
          <p:cNvSpPr>
            <a:spLocks noGrp="1"/>
          </p:cNvSpPr>
          <p:nvPr>
            <p:ph type="body" idx="1"/>
          </p:nvPr>
        </p:nvSpPr>
        <p:spPr>
          <a:xfrm>
            <a:off x="650240" y="1872000"/>
            <a:ext cx="11671200" cy="6559200"/>
          </a:xfrm>
          <a:prstGeom prst="rect">
            <a:avLst/>
          </a:prstGeom>
        </p:spPr>
        <p:txBody>
          <a:bodyPr vert="horz" lIns="0" tIns="0" rIns="0" bIns="0" rtlCol="0" anchor="t" anchorCtr="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a:p>
            <a:pPr lvl="4"/>
            <a:endParaRPr lang="en-US" dirty="0"/>
          </a:p>
          <a:p>
            <a:pPr lvl="4"/>
            <a:endParaRPr lang="en-US" dirty="0"/>
          </a:p>
          <a:p>
            <a:pPr lvl="4"/>
            <a:endParaRPr lang="en-US" dirty="0"/>
          </a:p>
          <a:p>
            <a:pPr lvl="4"/>
            <a:endParaRPr lang="en-US" dirty="0"/>
          </a:p>
          <a:p>
            <a:pPr lvl="4"/>
            <a:endParaRPr lang="en-US" dirty="0"/>
          </a:p>
          <a:p>
            <a:pPr lvl="4"/>
            <a:endParaRPr lang="en-US" dirty="0"/>
          </a:p>
          <a:p>
            <a:pPr lvl="4"/>
            <a:endParaRPr lang="nb-NO" dirty="0"/>
          </a:p>
        </p:txBody>
      </p:sp>
      <p:sp>
        <p:nvSpPr>
          <p:cNvPr id="5" name="Footer Placeholder 4"/>
          <p:cNvSpPr>
            <a:spLocks noGrp="1"/>
          </p:cNvSpPr>
          <p:nvPr>
            <p:ph type="ftr" sz="quarter" idx="3"/>
          </p:nvPr>
        </p:nvSpPr>
        <p:spPr>
          <a:xfrm>
            <a:off x="6667200" y="9155753"/>
            <a:ext cx="5687360" cy="176972"/>
          </a:xfrm>
          <a:prstGeom prst="rect">
            <a:avLst/>
          </a:prstGeom>
        </p:spPr>
        <p:txBody>
          <a:bodyPr vert="horz" wrap="square" lIns="0" tIns="0" rIns="0" bIns="0" rtlCol="0" anchor="t" anchorCtr="0">
            <a:spAutoFit/>
          </a:bodyPr>
          <a:lstStyle>
            <a:lvl1pPr algn="l">
              <a:defRPr sz="1150">
                <a:solidFill>
                  <a:schemeClr val="tx2"/>
                </a:solidFill>
              </a:defRPr>
            </a:lvl1pPr>
          </a:lstStyle>
          <a:p>
            <a:endParaRPr lang="nb-NO" dirty="0"/>
          </a:p>
        </p:txBody>
      </p:sp>
      <p:sp>
        <p:nvSpPr>
          <p:cNvPr id="6" name="Slide Number Placeholder 5"/>
          <p:cNvSpPr>
            <a:spLocks noGrp="1"/>
          </p:cNvSpPr>
          <p:nvPr>
            <p:ph type="sldNum" sz="quarter" idx="4"/>
          </p:nvPr>
        </p:nvSpPr>
        <p:spPr>
          <a:xfrm>
            <a:off x="5792400" y="9155753"/>
            <a:ext cx="526408" cy="176972"/>
          </a:xfrm>
          <a:prstGeom prst="rect">
            <a:avLst/>
          </a:prstGeom>
        </p:spPr>
        <p:txBody>
          <a:bodyPr vert="horz" wrap="square" lIns="0" tIns="0" rIns="0" bIns="0" rtlCol="0" anchor="t" anchorCtr="0">
            <a:spAutoFit/>
          </a:bodyPr>
          <a:lstStyle>
            <a:lvl1pPr algn="r">
              <a:defRPr sz="1150">
                <a:solidFill>
                  <a:schemeClr val="tx2"/>
                </a:solidFill>
              </a:defRPr>
            </a:lvl1pPr>
          </a:lstStyle>
          <a:p>
            <a:fld id="{B614C989-9D34-47B7-9901-66AA3E2AADAA}"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hf hdr="0" ftr="0" dt="0"/>
  <p:txStyles>
    <p:titleStyle>
      <a:lvl1pPr algn="l" defTabSz="1300460" rtl="0" eaLnBrk="1" latinLnBrk="0" hangingPunct="1">
        <a:lnSpc>
          <a:spcPts val="3477"/>
        </a:lnSpc>
        <a:spcBef>
          <a:spcPct val="0"/>
        </a:spcBef>
        <a:buNone/>
        <a:defRPr sz="2300" b="1" kern="1200">
          <a:solidFill>
            <a:schemeClr val="tx2"/>
          </a:solidFill>
          <a:latin typeface="+mj-lt"/>
          <a:ea typeface="+mj-ea"/>
          <a:cs typeface="+mj-cs"/>
        </a:defRPr>
      </a:lvl1pPr>
    </p:titleStyle>
    <p:bodyStyle>
      <a:lvl1pPr marL="388938" indent="-388938" algn="l" defTabSz="1300460" rtl="0" eaLnBrk="1" latinLnBrk="0" hangingPunct="1">
        <a:lnSpc>
          <a:spcPts val="3477"/>
        </a:lnSpc>
        <a:spcBef>
          <a:spcPts val="0"/>
        </a:spcBef>
        <a:buFont typeface="Arial" pitchFamily="34" charset="0"/>
        <a:buChar char="•"/>
        <a:defRPr sz="2300" b="1" kern="1200">
          <a:solidFill>
            <a:srgbClr val="37424A"/>
          </a:solidFill>
          <a:latin typeface="+mn-lt"/>
          <a:ea typeface="+mn-ea"/>
          <a:cs typeface="+mn-cs"/>
        </a:defRPr>
      </a:lvl1pPr>
      <a:lvl2pPr marL="0" indent="0"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2pPr>
      <a:lvl3pPr marL="388938" indent="-388938"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3pPr>
      <a:lvl4pPr marL="992188" indent="-323850"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4pPr>
      <a:lvl5pPr marL="1443038" indent="-323850"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5pPr>
      <a:lvl6pPr marL="357626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22649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7672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52695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nb-NO"/>
      </a:defPPr>
      <a:lvl1pPr marL="0" algn="l" defTabSz="1300460" rtl="0" eaLnBrk="1" latinLnBrk="0" hangingPunct="1">
        <a:defRPr sz="2600" kern="1200">
          <a:solidFill>
            <a:schemeClr val="tx1"/>
          </a:solidFill>
          <a:latin typeface="+mn-lt"/>
          <a:ea typeface="+mn-ea"/>
          <a:cs typeface="+mn-cs"/>
        </a:defRPr>
      </a:lvl1pPr>
      <a:lvl2pPr marL="650230" algn="l" defTabSz="1300460" rtl="0" eaLnBrk="1" latinLnBrk="0" hangingPunct="1">
        <a:defRPr sz="2600" kern="1200">
          <a:solidFill>
            <a:schemeClr val="tx1"/>
          </a:solidFill>
          <a:latin typeface="+mn-lt"/>
          <a:ea typeface="+mn-ea"/>
          <a:cs typeface="+mn-cs"/>
        </a:defRPr>
      </a:lvl2pPr>
      <a:lvl3pPr marL="1300460" algn="l" defTabSz="1300460" rtl="0" eaLnBrk="1" latinLnBrk="0" hangingPunct="1">
        <a:defRPr sz="2600" kern="1200">
          <a:solidFill>
            <a:schemeClr val="tx1"/>
          </a:solidFill>
          <a:latin typeface="+mn-lt"/>
          <a:ea typeface="+mn-ea"/>
          <a:cs typeface="+mn-cs"/>
        </a:defRPr>
      </a:lvl3pPr>
      <a:lvl4pPr marL="1950690" algn="l" defTabSz="1300460" rtl="0" eaLnBrk="1" latinLnBrk="0" hangingPunct="1">
        <a:defRPr sz="2600" kern="1200">
          <a:solidFill>
            <a:schemeClr val="tx1"/>
          </a:solidFill>
          <a:latin typeface="+mn-lt"/>
          <a:ea typeface="+mn-ea"/>
          <a:cs typeface="+mn-cs"/>
        </a:defRPr>
      </a:lvl4pPr>
      <a:lvl5pPr marL="2600919" algn="l" defTabSz="1300460" rtl="0" eaLnBrk="1" latinLnBrk="0" hangingPunct="1">
        <a:defRPr sz="2600" kern="1200">
          <a:solidFill>
            <a:schemeClr val="tx1"/>
          </a:solidFill>
          <a:latin typeface="+mn-lt"/>
          <a:ea typeface="+mn-ea"/>
          <a:cs typeface="+mn-cs"/>
        </a:defRPr>
      </a:lvl5pPr>
      <a:lvl6pPr marL="3251149" algn="l" defTabSz="1300460" rtl="0" eaLnBrk="1" latinLnBrk="0" hangingPunct="1">
        <a:defRPr sz="2600" kern="1200">
          <a:solidFill>
            <a:schemeClr val="tx1"/>
          </a:solidFill>
          <a:latin typeface="+mn-lt"/>
          <a:ea typeface="+mn-ea"/>
          <a:cs typeface="+mn-cs"/>
        </a:defRPr>
      </a:lvl6pPr>
      <a:lvl7pPr marL="3901379" algn="l" defTabSz="1300460" rtl="0" eaLnBrk="1" latinLnBrk="0" hangingPunct="1">
        <a:defRPr sz="2600" kern="1200">
          <a:solidFill>
            <a:schemeClr val="tx1"/>
          </a:solidFill>
          <a:latin typeface="+mn-lt"/>
          <a:ea typeface="+mn-ea"/>
          <a:cs typeface="+mn-cs"/>
        </a:defRPr>
      </a:lvl7pPr>
      <a:lvl8pPr marL="4551609" algn="l" defTabSz="1300460" rtl="0" eaLnBrk="1" latinLnBrk="0" hangingPunct="1">
        <a:defRPr sz="2600" kern="1200">
          <a:solidFill>
            <a:schemeClr val="tx1"/>
          </a:solidFill>
          <a:latin typeface="+mn-lt"/>
          <a:ea typeface="+mn-ea"/>
          <a:cs typeface="+mn-cs"/>
        </a:defRPr>
      </a:lvl8pPr>
      <a:lvl9pPr marL="5201839" algn="l" defTabSz="1300460" rtl="0" eaLnBrk="1" latinLnBrk="0" hangingPunct="1">
        <a:defRPr sz="26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0240" y="621816"/>
            <a:ext cx="11671200" cy="942616"/>
          </a:xfrm>
          <a:prstGeom prst="rect">
            <a:avLst/>
          </a:prstGeom>
        </p:spPr>
        <p:txBody>
          <a:bodyPr vert="horz" lIns="0" tIns="0" rIns="0" bIns="0" rtlCol="0" anchor="t" anchorCtr="0">
            <a:normAutofit/>
          </a:bodyPr>
          <a:lstStyle/>
          <a:p>
            <a:r>
              <a:rPr lang="en-US"/>
              <a:t>Click to edit Master title style</a:t>
            </a:r>
            <a:endParaRPr lang="nb-NO"/>
          </a:p>
        </p:txBody>
      </p:sp>
      <p:sp>
        <p:nvSpPr>
          <p:cNvPr id="3" name="Text Placeholder 2"/>
          <p:cNvSpPr>
            <a:spLocks noGrp="1"/>
          </p:cNvSpPr>
          <p:nvPr>
            <p:ph type="body" idx="1"/>
          </p:nvPr>
        </p:nvSpPr>
        <p:spPr>
          <a:xfrm>
            <a:off x="650240" y="1872000"/>
            <a:ext cx="11671200" cy="6559200"/>
          </a:xfrm>
          <a:prstGeom prst="rect">
            <a:avLst/>
          </a:prstGeom>
        </p:spPr>
        <p:txBody>
          <a:bodyPr vert="horz" lIns="0" tIns="0" rIns="0" bIns="0" rtlCol="0" anchor="t" anchorCtr="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a:p>
            <a:pPr lvl="4"/>
            <a:endParaRPr lang="en-US" dirty="0"/>
          </a:p>
          <a:p>
            <a:pPr lvl="4"/>
            <a:endParaRPr lang="en-US" dirty="0"/>
          </a:p>
          <a:p>
            <a:pPr lvl="4"/>
            <a:endParaRPr lang="en-US" dirty="0"/>
          </a:p>
          <a:p>
            <a:pPr lvl="4"/>
            <a:endParaRPr lang="en-US" dirty="0"/>
          </a:p>
          <a:p>
            <a:pPr lvl="4"/>
            <a:endParaRPr lang="en-US" dirty="0"/>
          </a:p>
          <a:p>
            <a:pPr lvl="4"/>
            <a:endParaRPr lang="en-US" dirty="0"/>
          </a:p>
          <a:p>
            <a:pPr lvl="4"/>
            <a:endParaRPr lang="nb-NO" dirty="0"/>
          </a:p>
        </p:txBody>
      </p:sp>
      <p:sp>
        <p:nvSpPr>
          <p:cNvPr id="5" name="Footer Placeholder 4"/>
          <p:cNvSpPr>
            <a:spLocks noGrp="1"/>
          </p:cNvSpPr>
          <p:nvPr>
            <p:ph type="ftr" sz="quarter" idx="3"/>
          </p:nvPr>
        </p:nvSpPr>
        <p:spPr>
          <a:xfrm>
            <a:off x="6667200" y="9155753"/>
            <a:ext cx="5687360" cy="176972"/>
          </a:xfrm>
          <a:prstGeom prst="rect">
            <a:avLst/>
          </a:prstGeom>
        </p:spPr>
        <p:txBody>
          <a:bodyPr vert="horz" wrap="square" lIns="0" tIns="0" rIns="0" bIns="0" rtlCol="0" anchor="t" anchorCtr="0">
            <a:spAutoFit/>
          </a:bodyPr>
          <a:lstStyle>
            <a:lvl1pPr algn="l">
              <a:defRPr sz="1150">
                <a:solidFill>
                  <a:schemeClr val="tx2"/>
                </a:solidFill>
              </a:defRPr>
            </a:lvl1pPr>
          </a:lstStyle>
          <a:p>
            <a:endParaRPr lang="nb-NO" dirty="0"/>
          </a:p>
        </p:txBody>
      </p:sp>
      <p:sp>
        <p:nvSpPr>
          <p:cNvPr id="6" name="Slide Number Placeholder 5"/>
          <p:cNvSpPr>
            <a:spLocks noGrp="1"/>
          </p:cNvSpPr>
          <p:nvPr>
            <p:ph type="sldNum" sz="quarter" idx="4"/>
          </p:nvPr>
        </p:nvSpPr>
        <p:spPr>
          <a:xfrm>
            <a:off x="5792400" y="9155753"/>
            <a:ext cx="526408" cy="176972"/>
          </a:xfrm>
          <a:prstGeom prst="rect">
            <a:avLst/>
          </a:prstGeom>
        </p:spPr>
        <p:txBody>
          <a:bodyPr vert="horz" wrap="square" lIns="0" tIns="0" rIns="0" bIns="0" rtlCol="0" anchor="t" anchorCtr="0">
            <a:spAutoFit/>
          </a:bodyPr>
          <a:lstStyle>
            <a:lvl1pPr algn="r">
              <a:defRPr sz="1150">
                <a:solidFill>
                  <a:schemeClr val="tx2"/>
                </a:solidFill>
              </a:defRPr>
            </a:lvl1pPr>
          </a:lstStyle>
          <a:p>
            <a:fld id="{B614C989-9D34-47B7-9901-66AA3E2AADAA}"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Lst>
  <p:hf hdr="0" ftr="0" dt="0"/>
  <p:txStyles>
    <p:titleStyle>
      <a:lvl1pPr algn="l" defTabSz="1300460" rtl="0" eaLnBrk="1" latinLnBrk="0" hangingPunct="1">
        <a:lnSpc>
          <a:spcPts val="3477"/>
        </a:lnSpc>
        <a:spcBef>
          <a:spcPct val="0"/>
        </a:spcBef>
        <a:buNone/>
        <a:defRPr sz="2300" b="1" kern="1200">
          <a:solidFill>
            <a:schemeClr val="tx2"/>
          </a:solidFill>
          <a:latin typeface="+mj-lt"/>
          <a:ea typeface="+mj-ea"/>
          <a:cs typeface="+mj-cs"/>
        </a:defRPr>
      </a:lvl1pPr>
    </p:titleStyle>
    <p:bodyStyle>
      <a:lvl1pPr marL="388938" indent="-388938" algn="l" defTabSz="1300460" rtl="0" eaLnBrk="1" latinLnBrk="0" hangingPunct="1">
        <a:lnSpc>
          <a:spcPts val="3477"/>
        </a:lnSpc>
        <a:spcBef>
          <a:spcPts val="0"/>
        </a:spcBef>
        <a:buFont typeface="Arial" pitchFamily="34" charset="0"/>
        <a:buChar char="•"/>
        <a:defRPr sz="2300" b="1" kern="1200">
          <a:solidFill>
            <a:srgbClr val="37424A"/>
          </a:solidFill>
          <a:latin typeface="+mn-lt"/>
          <a:ea typeface="+mn-ea"/>
          <a:cs typeface="+mn-cs"/>
        </a:defRPr>
      </a:lvl1pPr>
      <a:lvl2pPr marL="0" indent="0"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2pPr>
      <a:lvl3pPr marL="388938" indent="-388938"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3pPr>
      <a:lvl4pPr marL="992188" indent="-323850"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4pPr>
      <a:lvl5pPr marL="1443038" indent="-323850"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5pPr>
      <a:lvl6pPr marL="357626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22649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7672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52695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nb-NO"/>
      </a:defPPr>
      <a:lvl1pPr marL="0" algn="l" defTabSz="1300460" rtl="0" eaLnBrk="1" latinLnBrk="0" hangingPunct="1">
        <a:defRPr sz="2600" kern="1200">
          <a:solidFill>
            <a:schemeClr val="tx1"/>
          </a:solidFill>
          <a:latin typeface="+mn-lt"/>
          <a:ea typeface="+mn-ea"/>
          <a:cs typeface="+mn-cs"/>
        </a:defRPr>
      </a:lvl1pPr>
      <a:lvl2pPr marL="650230" algn="l" defTabSz="1300460" rtl="0" eaLnBrk="1" latinLnBrk="0" hangingPunct="1">
        <a:defRPr sz="2600" kern="1200">
          <a:solidFill>
            <a:schemeClr val="tx1"/>
          </a:solidFill>
          <a:latin typeface="+mn-lt"/>
          <a:ea typeface="+mn-ea"/>
          <a:cs typeface="+mn-cs"/>
        </a:defRPr>
      </a:lvl2pPr>
      <a:lvl3pPr marL="1300460" algn="l" defTabSz="1300460" rtl="0" eaLnBrk="1" latinLnBrk="0" hangingPunct="1">
        <a:defRPr sz="2600" kern="1200">
          <a:solidFill>
            <a:schemeClr val="tx1"/>
          </a:solidFill>
          <a:latin typeface="+mn-lt"/>
          <a:ea typeface="+mn-ea"/>
          <a:cs typeface="+mn-cs"/>
        </a:defRPr>
      </a:lvl3pPr>
      <a:lvl4pPr marL="1950690" algn="l" defTabSz="1300460" rtl="0" eaLnBrk="1" latinLnBrk="0" hangingPunct="1">
        <a:defRPr sz="2600" kern="1200">
          <a:solidFill>
            <a:schemeClr val="tx1"/>
          </a:solidFill>
          <a:latin typeface="+mn-lt"/>
          <a:ea typeface="+mn-ea"/>
          <a:cs typeface="+mn-cs"/>
        </a:defRPr>
      </a:lvl4pPr>
      <a:lvl5pPr marL="2600919" algn="l" defTabSz="1300460" rtl="0" eaLnBrk="1" latinLnBrk="0" hangingPunct="1">
        <a:defRPr sz="2600" kern="1200">
          <a:solidFill>
            <a:schemeClr val="tx1"/>
          </a:solidFill>
          <a:latin typeface="+mn-lt"/>
          <a:ea typeface="+mn-ea"/>
          <a:cs typeface="+mn-cs"/>
        </a:defRPr>
      </a:lvl5pPr>
      <a:lvl6pPr marL="3251149" algn="l" defTabSz="1300460" rtl="0" eaLnBrk="1" latinLnBrk="0" hangingPunct="1">
        <a:defRPr sz="2600" kern="1200">
          <a:solidFill>
            <a:schemeClr val="tx1"/>
          </a:solidFill>
          <a:latin typeface="+mn-lt"/>
          <a:ea typeface="+mn-ea"/>
          <a:cs typeface="+mn-cs"/>
        </a:defRPr>
      </a:lvl6pPr>
      <a:lvl7pPr marL="3901379" algn="l" defTabSz="1300460" rtl="0" eaLnBrk="1" latinLnBrk="0" hangingPunct="1">
        <a:defRPr sz="2600" kern="1200">
          <a:solidFill>
            <a:schemeClr val="tx1"/>
          </a:solidFill>
          <a:latin typeface="+mn-lt"/>
          <a:ea typeface="+mn-ea"/>
          <a:cs typeface="+mn-cs"/>
        </a:defRPr>
      </a:lvl7pPr>
      <a:lvl8pPr marL="4551609" algn="l" defTabSz="1300460" rtl="0" eaLnBrk="1" latinLnBrk="0" hangingPunct="1">
        <a:defRPr sz="2600" kern="1200">
          <a:solidFill>
            <a:schemeClr val="tx1"/>
          </a:solidFill>
          <a:latin typeface="+mn-lt"/>
          <a:ea typeface="+mn-ea"/>
          <a:cs typeface="+mn-cs"/>
        </a:defRPr>
      </a:lvl8pPr>
      <a:lvl9pPr marL="5201839" algn="l" defTabSz="1300460" rtl="0" eaLnBrk="1" latinLnBrk="0" hangingPunct="1">
        <a:defRPr sz="26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0240" y="621816"/>
            <a:ext cx="11671200" cy="942616"/>
          </a:xfrm>
          <a:prstGeom prst="rect">
            <a:avLst/>
          </a:prstGeom>
        </p:spPr>
        <p:txBody>
          <a:bodyPr vert="horz" lIns="0" tIns="0" rIns="0" bIns="0" rtlCol="0" anchor="t" anchorCtr="0">
            <a:normAutofit/>
          </a:bodyPr>
          <a:lstStyle/>
          <a:p>
            <a:r>
              <a:rPr lang="en-US"/>
              <a:t>Click to edit Master title style</a:t>
            </a:r>
            <a:endParaRPr lang="nb-NO"/>
          </a:p>
        </p:txBody>
      </p:sp>
      <p:sp>
        <p:nvSpPr>
          <p:cNvPr id="3" name="Text Placeholder 2"/>
          <p:cNvSpPr>
            <a:spLocks noGrp="1"/>
          </p:cNvSpPr>
          <p:nvPr>
            <p:ph type="body" idx="1"/>
          </p:nvPr>
        </p:nvSpPr>
        <p:spPr>
          <a:xfrm>
            <a:off x="650240" y="1872000"/>
            <a:ext cx="11671200" cy="6559200"/>
          </a:xfrm>
          <a:prstGeom prst="rect">
            <a:avLst/>
          </a:prstGeom>
        </p:spPr>
        <p:txBody>
          <a:bodyPr vert="horz" lIns="0" tIns="0" rIns="0" bIns="0" rtlCol="0" anchor="t" anchorCtr="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a:p>
            <a:pPr lvl="4"/>
            <a:endParaRPr lang="en-US" dirty="0"/>
          </a:p>
          <a:p>
            <a:pPr lvl="4"/>
            <a:endParaRPr lang="en-US" dirty="0"/>
          </a:p>
          <a:p>
            <a:pPr lvl="4"/>
            <a:endParaRPr lang="en-US" dirty="0"/>
          </a:p>
          <a:p>
            <a:pPr lvl="4"/>
            <a:endParaRPr lang="en-US" dirty="0"/>
          </a:p>
          <a:p>
            <a:pPr lvl="4"/>
            <a:endParaRPr lang="en-US" dirty="0"/>
          </a:p>
          <a:p>
            <a:pPr lvl="4"/>
            <a:endParaRPr lang="en-US" dirty="0"/>
          </a:p>
          <a:p>
            <a:pPr lvl="4"/>
            <a:endParaRPr lang="nb-NO" dirty="0"/>
          </a:p>
        </p:txBody>
      </p:sp>
      <p:sp>
        <p:nvSpPr>
          <p:cNvPr id="5" name="Footer Placeholder 4"/>
          <p:cNvSpPr>
            <a:spLocks noGrp="1"/>
          </p:cNvSpPr>
          <p:nvPr>
            <p:ph type="ftr" sz="quarter" idx="3"/>
          </p:nvPr>
        </p:nvSpPr>
        <p:spPr>
          <a:xfrm>
            <a:off x="6667200" y="9155753"/>
            <a:ext cx="5687360" cy="176972"/>
          </a:xfrm>
          <a:prstGeom prst="rect">
            <a:avLst/>
          </a:prstGeom>
        </p:spPr>
        <p:txBody>
          <a:bodyPr vert="horz" wrap="square" lIns="0" tIns="0" rIns="0" bIns="0" rtlCol="0" anchor="t" anchorCtr="0">
            <a:spAutoFit/>
          </a:bodyPr>
          <a:lstStyle>
            <a:lvl1pPr algn="l">
              <a:defRPr sz="1150">
                <a:solidFill>
                  <a:schemeClr val="tx2"/>
                </a:solidFill>
              </a:defRPr>
            </a:lvl1pPr>
          </a:lstStyle>
          <a:p>
            <a:endParaRPr lang="nb-NO" dirty="0"/>
          </a:p>
        </p:txBody>
      </p:sp>
      <p:sp>
        <p:nvSpPr>
          <p:cNvPr id="6" name="Slide Number Placeholder 5"/>
          <p:cNvSpPr>
            <a:spLocks noGrp="1"/>
          </p:cNvSpPr>
          <p:nvPr>
            <p:ph type="sldNum" sz="quarter" idx="4"/>
          </p:nvPr>
        </p:nvSpPr>
        <p:spPr>
          <a:xfrm>
            <a:off x="5792400" y="9155753"/>
            <a:ext cx="526408" cy="176972"/>
          </a:xfrm>
          <a:prstGeom prst="rect">
            <a:avLst/>
          </a:prstGeom>
        </p:spPr>
        <p:txBody>
          <a:bodyPr vert="horz" wrap="square" lIns="0" tIns="0" rIns="0" bIns="0" rtlCol="0" anchor="t" anchorCtr="0">
            <a:spAutoFit/>
          </a:bodyPr>
          <a:lstStyle>
            <a:lvl1pPr algn="r">
              <a:defRPr sz="1150">
                <a:solidFill>
                  <a:schemeClr val="tx2"/>
                </a:solidFill>
              </a:defRPr>
            </a:lvl1pPr>
          </a:lstStyle>
          <a:p>
            <a:fld id="{B614C989-9D34-47B7-9901-66AA3E2AADAA}"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Lst>
  <p:hf hdr="0" ftr="0" dt="0"/>
  <p:txStyles>
    <p:titleStyle>
      <a:lvl1pPr algn="l" defTabSz="1300460" rtl="0" eaLnBrk="1" latinLnBrk="0" hangingPunct="1">
        <a:lnSpc>
          <a:spcPts val="3477"/>
        </a:lnSpc>
        <a:spcBef>
          <a:spcPct val="0"/>
        </a:spcBef>
        <a:buNone/>
        <a:defRPr sz="2300" b="1" kern="1200">
          <a:solidFill>
            <a:schemeClr val="tx2"/>
          </a:solidFill>
          <a:latin typeface="+mj-lt"/>
          <a:ea typeface="+mj-ea"/>
          <a:cs typeface="+mj-cs"/>
        </a:defRPr>
      </a:lvl1pPr>
    </p:titleStyle>
    <p:bodyStyle>
      <a:lvl1pPr marL="388938" indent="-388938" algn="l" defTabSz="1300460" rtl="0" eaLnBrk="1" latinLnBrk="0" hangingPunct="1">
        <a:lnSpc>
          <a:spcPts val="3477"/>
        </a:lnSpc>
        <a:spcBef>
          <a:spcPts val="0"/>
        </a:spcBef>
        <a:buFont typeface="Arial" pitchFamily="34" charset="0"/>
        <a:buChar char="•"/>
        <a:defRPr sz="2300" b="1" kern="1200">
          <a:solidFill>
            <a:srgbClr val="37424A"/>
          </a:solidFill>
          <a:latin typeface="+mn-lt"/>
          <a:ea typeface="+mn-ea"/>
          <a:cs typeface="+mn-cs"/>
        </a:defRPr>
      </a:lvl1pPr>
      <a:lvl2pPr marL="0" indent="0"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2pPr>
      <a:lvl3pPr marL="388938" indent="-388938"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3pPr>
      <a:lvl4pPr marL="992188" indent="-323850"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4pPr>
      <a:lvl5pPr marL="1443038" indent="-323850"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5pPr>
      <a:lvl6pPr marL="357626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22649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7672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52695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nb-NO"/>
      </a:defPPr>
      <a:lvl1pPr marL="0" algn="l" defTabSz="1300460" rtl="0" eaLnBrk="1" latinLnBrk="0" hangingPunct="1">
        <a:defRPr sz="2600" kern="1200">
          <a:solidFill>
            <a:schemeClr val="tx1"/>
          </a:solidFill>
          <a:latin typeface="+mn-lt"/>
          <a:ea typeface="+mn-ea"/>
          <a:cs typeface="+mn-cs"/>
        </a:defRPr>
      </a:lvl1pPr>
      <a:lvl2pPr marL="650230" algn="l" defTabSz="1300460" rtl="0" eaLnBrk="1" latinLnBrk="0" hangingPunct="1">
        <a:defRPr sz="2600" kern="1200">
          <a:solidFill>
            <a:schemeClr val="tx1"/>
          </a:solidFill>
          <a:latin typeface="+mn-lt"/>
          <a:ea typeface="+mn-ea"/>
          <a:cs typeface="+mn-cs"/>
        </a:defRPr>
      </a:lvl2pPr>
      <a:lvl3pPr marL="1300460" algn="l" defTabSz="1300460" rtl="0" eaLnBrk="1" latinLnBrk="0" hangingPunct="1">
        <a:defRPr sz="2600" kern="1200">
          <a:solidFill>
            <a:schemeClr val="tx1"/>
          </a:solidFill>
          <a:latin typeface="+mn-lt"/>
          <a:ea typeface="+mn-ea"/>
          <a:cs typeface="+mn-cs"/>
        </a:defRPr>
      </a:lvl3pPr>
      <a:lvl4pPr marL="1950690" algn="l" defTabSz="1300460" rtl="0" eaLnBrk="1" latinLnBrk="0" hangingPunct="1">
        <a:defRPr sz="2600" kern="1200">
          <a:solidFill>
            <a:schemeClr val="tx1"/>
          </a:solidFill>
          <a:latin typeface="+mn-lt"/>
          <a:ea typeface="+mn-ea"/>
          <a:cs typeface="+mn-cs"/>
        </a:defRPr>
      </a:lvl4pPr>
      <a:lvl5pPr marL="2600919" algn="l" defTabSz="1300460" rtl="0" eaLnBrk="1" latinLnBrk="0" hangingPunct="1">
        <a:defRPr sz="2600" kern="1200">
          <a:solidFill>
            <a:schemeClr val="tx1"/>
          </a:solidFill>
          <a:latin typeface="+mn-lt"/>
          <a:ea typeface="+mn-ea"/>
          <a:cs typeface="+mn-cs"/>
        </a:defRPr>
      </a:lvl5pPr>
      <a:lvl6pPr marL="3251149" algn="l" defTabSz="1300460" rtl="0" eaLnBrk="1" latinLnBrk="0" hangingPunct="1">
        <a:defRPr sz="2600" kern="1200">
          <a:solidFill>
            <a:schemeClr val="tx1"/>
          </a:solidFill>
          <a:latin typeface="+mn-lt"/>
          <a:ea typeface="+mn-ea"/>
          <a:cs typeface="+mn-cs"/>
        </a:defRPr>
      </a:lvl6pPr>
      <a:lvl7pPr marL="3901379" algn="l" defTabSz="1300460" rtl="0" eaLnBrk="1" latinLnBrk="0" hangingPunct="1">
        <a:defRPr sz="2600" kern="1200">
          <a:solidFill>
            <a:schemeClr val="tx1"/>
          </a:solidFill>
          <a:latin typeface="+mn-lt"/>
          <a:ea typeface="+mn-ea"/>
          <a:cs typeface="+mn-cs"/>
        </a:defRPr>
      </a:lvl7pPr>
      <a:lvl8pPr marL="4551609" algn="l" defTabSz="1300460" rtl="0" eaLnBrk="1" latinLnBrk="0" hangingPunct="1">
        <a:defRPr sz="2600" kern="1200">
          <a:solidFill>
            <a:schemeClr val="tx1"/>
          </a:solidFill>
          <a:latin typeface="+mn-lt"/>
          <a:ea typeface="+mn-ea"/>
          <a:cs typeface="+mn-cs"/>
        </a:defRPr>
      </a:lvl8pPr>
      <a:lvl9pPr marL="5201839" algn="l" defTabSz="1300460" rtl="0" eaLnBrk="1" latinLnBrk="0" hangingPunct="1">
        <a:defRPr sz="26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0240" y="621816"/>
            <a:ext cx="11671200" cy="942616"/>
          </a:xfrm>
          <a:prstGeom prst="rect">
            <a:avLst/>
          </a:prstGeom>
        </p:spPr>
        <p:txBody>
          <a:bodyPr vert="horz" lIns="0" tIns="0" rIns="0" bIns="0" rtlCol="0" anchor="t" anchorCtr="0">
            <a:normAutofit/>
          </a:bodyPr>
          <a:lstStyle/>
          <a:p>
            <a:r>
              <a:rPr lang="en-US"/>
              <a:t>Click to edit Master title style</a:t>
            </a:r>
            <a:endParaRPr lang="nb-NO"/>
          </a:p>
        </p:txBody>
      </p:sp>
      <p:sp>
        <p:nvSpPr>
          <p:cNvPr id="3" name="Text Placeholder 2"/>
          <p:cNvSpPr>
            <a:spLocks noGrp="1"/>
          </p:cNvSpPr>
          <p:nvPr>
            <p:ph type="body" idx="1"/>
          </p:nvPr>
        </p:nvSpPr>
        <p:spPr>
          <a:xfrm>
            <a:off x="650240" y="1872000"/>
            <a:ext cx="11671200" cy="6559200"/>
          </a:xfrm>
          <a:prstGeom prst="rect">
            <a:avLst/>
          </a:prstGeom>
        </p:spPr>
        <p:txBody>
          <a:bodyPr vert="horz" lIns="0" tIns="0" rIns="0" bIns="0" rtlCol="0" anchor="t" anchorCtr="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a:p>
            <a:pPr lvl="4"/>
            <a:endParaRPr lang="en-US" dirty="0"/>
          </a:p>
          <a:p>
            <a:pPr lvl="4"/>
            <a:endParaRPr lang="en-US" dirty="0"/>
          </a:p>
          <a:p>
            <a:pPr lvl="4"/>
            <a:endParaRPr lang="en-US" dirty="0"/>
          </a:p>
          <a:p>
            <a:pPr lvl="4"/>
            <a:endParaRPr lang="en-US" dirty="0"/>
          </a:p>
          <a:p>
            <a:pPr lvl="4"/>
            <a:endParaRPr lang="en-US" dirty="0"/>
          </a:p>
          <a:p>
            <a:pPr lvl="4"/>
            <a:endParaRPr lang="en-US" dirty="0"/>
          </a:p>
          <a:p>
            <a:pPr lvl="4"/>
            <a:endParaRPr lang="nb-NO" dirty="0"/>
          </a:p>
        </p:txBody>
      </p:sp>
      <p:sp>
        <p:nvSpPr>
          <p:cNvPr id="5" name="Footer Placeholder 4"/>
          <p:cNvSpPr>
            <a:spLocks noGrp="1"/>
          </p:cNvSpPr>
          <p:nvPr>
            <p:ph type="ftr" sz="quarter" idx="3"/>
          </p:nvPr>
        </p:nvSpPr>
        <p:spPr>
          <a:xfrm>
            <a:off x="6667200" y="9155753"/>
            <a:ext cx="5687360" cy="176972"/>
          </a:xfrm>
          <a:prstGeom prst="rect">
            <a:avLst/>
          </a:prstGeom>
        </p:spPr>
        <p:txBody>
          <a:bodyPr vert="horz" wrap="square" lIns="0" tIns="0" rIns="0" bIns="0" rtlCol="0" anchor="t" anchorCtr="0">
            <a:spAutoFit/>
          </a:bodyPr>
          <a:lstStyle>
            <a:lvl1pPr algn="l">
              <a:defRPr sz="1150">
                <a:solidFill>
                  <a:schemeClr val="tx2"/>
                </a:solidFill>
              </a:defRPr>
            </a:lvl1pPr>
          </a:lstStyle>
          <a:p>
            <a:endParaRPr lang="nb-NO" dirty="0"/>
          </a:p>
        </p:txBody>
      </p:sp>
      <p:sp>
        <p:nvSpPr>
          <p:cNvPr id="6" name="Slide Number Placeholder 5"/>
          <p:cNvSpPr>
            <a:spLocks noGrp="1"/>
          </p:cNvSpPr>
          <p:nvPr>
            <p:ph type="sldNum" sz="quarter" idx="4"/>
          </p:nvPr>
        </p:nvSpPr>
        <p:spPr>
          <a:xfrm>
            <a:off x="5792400" y="9155753"/>
            <a:ext cx="526408" cy="176972"/>
          </a:xfrm>
          <a:prstGeom prst="rect">
            <a:avLst/>
          </a:prstGeom>
        </p:spPr>
        <p:txBody>
          <a:bodyPr vert="horz" wrap="square" lIns="0" tIns="0" rIns="0" bIns="0" rtlCol="0" anchor="t" anchorCtr="0">
            <a:spAutoFit/>
          </a:bodyPr>
          <a:lstStyle>
            <a:lvl1pPr algn="r">
              <a:defRPr sz="1150">
                <a:solidFill>
                  <a:schemeClr val="tx2"/>
                </a:solidFill>
              </a:defRPr>
            </a:lvl1pPr>
          </a:lstStyle>
          <a:p>
            <a:fld id="{B614C989-9D34-47B7-9901-66AA3E2AADAA}"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Lst>
  <p:hf hdr="0" ftr="0" dt="0"/>
  <p:txStyles>
    <p:titleStyle>
      <a:lvl1pPr algn="l" defTabSz="1300460" rtl="0" eaLnBrk="1" latinLnBrk="0" hangingPunct="1">
        <a:lnSpc>
          <a:spcPts val="3477"/>
        </a:lnSpc>
        <a:spcBef>
          <a:spcPct val="0"/>
        </a:spcBef>
        <a:buNone/>
        <a:defRPr sz="2300" b="1" kern="1200">
          <a:solidFill>
            <a:schemeClr val="tx2"/>
          </a:solidFill>
          <a:latin typeface="+mj-lt"/>
          <a:ea typeface="+mj-ea"/>
          <a:cs typeface="+mj-cs"/>
        </a:defRPr>
      </a:lvl1pPr>
    </p:titleStyle>
    <p:bodyStyle>
      <a:lvl1pPr marL="388938" indent="-388938" algn="l" defTabSz="1300460" rtl="0" eaLnBrk="1" latinLnBrk="0" hangingPunct="1">
        <a:lnSpc>
          <a:spcPts val="3477"/>
        </a:lnSpc>
        <a:spcBef>
          <a:spcPts val="0"/>
        </a:spcBef>
        <a:buFont typeface="Arial" pitchFamily="34" charset="0"/>
        <a:buChar char="•"/>
        <a:defRPr sz="2300" b="1" kern="1200">
          <a:solidFill>
            <a:srgbClr val="37424A"/>
          </a:solidFill>
          <a:latin typeface="+mn-lt"/>
          <a:ea typeface="+mn-ea"/>
          <a:cs typeface="+mn-cs"/>
        </a:defRPr>
      </a:lvl1pPr>
      <a:lvl2pPr marL="0" indent="0"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2pPr>
      <a:lvl3pPr marL="388938" indent="-388938"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3pPr>
      <a:lvl4pPr marL="992188" indent="-323850"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4pPr>
      <a:lvl5pPr marL="1443038" indent="-323850" algn="l" defTabSz="1300460" rtl="0" eaLnBrk="1" latinLnBrk="0" hangingPunct="1">
        <a:lnSpc>
          <a:spcPts val="3477"/>
        </a:lnSpc>
        <a:spcBef>
          <a:spcPts val="0"/>
        </a:spcBef>
        <a:buFont typeface="Arial" pitchFamily="34" charset="0"/>
        <a:buChar char="»"/>
        <a:defRPr sz="2300" kern="1200">
          <a:solidFill>
            <a:srgbClr val="37424A"/>
          </a:solidFill>
          <a:latin typeface="+mn-lt"/>
          <a:ea typeface="+mn-ea"/>
          <a:cs typeface="+mn-cs"/>
        </a:defRPr>
      </a:lvl5pPr>
      <a:lvl6pPr marL="357626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22649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7672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526954" indent="-325115" algn="l" defTabSz="13004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nb-NO"/>
      </a:defPPr>
      <a:lvl1pPr marL="0" algn="l" defTabSz="1300460" rtl="0" eaLnBrk="1" latinLnBrk="0" hangingPunct="1">
        <a:defRPr sz="2600" kern="1200">
          <a:solidFill>
            <a:schemeClr val="tx1"/>
          </a:solidFill>
          <a:latin typeface="+mn-lt"/>
          <a:ea typeface="+mn-ea"/>
          <a:cs typeface="+mn-cs"/>
        </a:defRPr>
      </a:lvl1pPr>
      <a:lvl2pPr marL="650230" algn="l" defTabSz="1300460" rtl="0" eaLnBrk="1" latinLnBrk="0" hangingPunct="1">
        <a:defRPr sz="2600" kern="1200">
          <a:solidFill>
            <a:schemeClr val="tx1"/>
          </a:solidFill>
          <a:latin typeface="+mn-lt"/>
          <a:ea typeface="+mn-ea"/>
          <a:cs typeface="+mn-cs"/>
        </a:defRPr>
      </a:lvl2pPr>
      <a:lvl3pPr marL="1300460" algn="l" defTabSz="1300460" rtl="0" eaLnBrk="1" latinLnBrk="0" hangingPunct="1">
        <a:defRPr sz="2600" kern="1200">
          <a:solidFill>
            <a:schemeClr val="tx1"/>
          </a:solidFill>
          <a:latin typeface="+mn-lt"/>
          <a:ea typeface="+mn-ea"/>
          <a:cs typeface="+mn-cs"/>
        </a:defRPr>
      </a:lvl3pPr>
      <a:lvl4pPr marL="1950690" algn="l" defTabSz="1300460" rtl="0" eaLnBrk="1" latinLnBrk="0" hangingPunct="1">
        <a:defRPr sz="2600" kern="1200">
          <a:solidFill>
            <a:schemeClr val="tx1"/>
          </a:solidFill>
          <a:latin typeface="+mn-lt"/>
          <a:ea typeface="+mn-ea"/>
          <a:cs typeface="+mn-cs"/>
        </a:defRPr>
      </a:lvl4pPr>
      <a:lvl5pPr marL="2600919" algn="l" defTabSz="1300460" rtl="0" eaLnBrk="1" latinLnBrk="0" hangingPunct="1">
        <a:defRPr sz="2600" kern="1200">
          <a:solidFill>
            <a:schemeClr val="tx1"/>
          </a:solidFill>
          <a:latin typeface="+mn-lt"/>
          <a:ea typeface="+mn-ea"/>
          <a:cs typeface="+mn-cs"/>
        </a:defRPr>
      </a:lvl5pPr>
      <a:lvl6pPr marL="3251149" algn="l" defTabSz="1300460" rtl="0" eaLnBrk="1" latinLnBrk="0" hangingPunct="1">
        <a:defRPr sz="2600" kern="1200">
          <a:solidFill>
            <a:schemeClr val="tx1"/>
          </a:solidFill>
          <a:latin typeface="+mn-lt"/>
          <a:ea typeface="+mn-ea"/>
          <a:cs typeface="+mn-cs"/>
        </a:defRPr>
      </a:lvl6pPr>
      <a:lvl7pPr marL="3901379" algn="l" defTabSz="1300460" rtl="0" eaLnBrk="1" latinLnBrk="0" hangingPunct="1">
        <a:defRPr sz="2600" kern="1200">
          <a:solidFill>
            <a:schemeClr val="tx1"/>
          </a:solidFill>
          <a:latin typeface="+mn-lt"/>
          <a:ea typeface="+mn-ea"/>
          <a:cs typeface="+mn-cs"/>
        </a:defRPr>
      </a:lvl7pPr>
      <a:lvl8pPr marL="4551609" algn="l" defTabSz="1300460" rtl="0" eaLnBrk="1" latinLnBrk="0" hangingPunct="1">
        <a:defRPr sz="2600" kern="1200">
          <a:solidFill>
            <a:schemeClr val="tx1"/>
          </a:solidFill>
          <a:latin typeface="+mn-lt"/>
          <a:ea typeface="+mn-ea"/>
          <a:cs typeface="+mn-cs"/>
        </a:defRPr>
      </a:lvl8pPr>
      <a:lvl9pPr marL="5201839" algn="l" defTabSz="130046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fhi.no/"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www.khio.no/" TargetMode="External"/><Relationship Id="rId2" Type="http://schemas.openxmlformats.org/officeDocument/2006/relationships/hyperlink" Target="mailto:smittevern@khio.no"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www.khio.no/"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www.fhi.no/"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p:cNvSpPr>
            <a:spLocks noGrp="1"/>
          </p:cNvSpPr>
          <p:nvPr>
            <p:ph type="ctrTitle"/>
          </p:nvPr>
        </p:nvSpPr>
        <p:spPr/>
        <p:txBody>
          <a:bodyPr>
            <a:normAutofit fontScale="90000"/>
          </a:bodyPr>
          <a:lstStyle/>
          <a:p>
            <a:r>
              <a:rPr lang="nb-NO" sz="3900" b="0" dirty="0"/>
              <a:t>Information and training</a:t>
            </a:r>
            <a:br>
              <a:rPr lang="nb-NO" sz="3900" b="0" dirty="0"/>
            </a:br>
            <a:r>
              <a:rPr lang="nb-NO" sz="4400" dirty="0" err="1"/>
              <a:t>Measures</a:t>
            </a:r>
            <a:r>
              <a:rPr lang="nb-NO" sz="4400" dirty="0"/>
              <a:t> for </a:t>
            </a:r>
            <a:r>
              <a:rPr lang="nb-NO" sz="4400" dirty="0" err="1"/>
              <a:t>infection</a:t>
            </a:r>
            <a:r>
              <a:rPr lang="nb-NO" sz="4400" dirty="0"/>
              <a:t> </a:t>
            </a:r>
            <a:r>
              <a:rPr lang="nb-NO" sz="4400" dirty="0" err="1"/>
              <a:t>prevention</a:t>
            </a:r>
            <a:r>
              <a:rPr lang="nb-NO" sz="4400" dirty="0"/>
              <a:t> and </a:t>
            </a:r>
            <a:r>
              <a:rPr lang="nb-NO" sz="4400" dirty="0" err="1"/>
              <a:t>control</a:t>
            </a:r>
            <a:br>
              <a:rPr lang="nb-NO" sz="4400" dirty="0"/>
            </a:br>
            <a:r>
              <a:rPr lang="nb-NO" sz="4400" dirty="0"/>
              <a:t>at KHiO</a:t>
            </a:r>
            <a:br>
              <a:rPr lang="nb-NO" sz="4400" dirty="0"/>
            </a:br>
            <a:r>
              <a:rPr lang="nb-NO" sz="4400" dirty="0"/>
              <a:t>Autumn 2020</a:t>
            </a:r>
            <a:br>
              <a:rPr lang="nb-NO" sz="4400" b="0" dirty="0"/>
            </a:br>
            <a:endParaRPr lang="nb-NO" sz="3900" dirty="0"/>
          </a:p>
        </p:txBody>
      </p:sp>
      <p:sp>
        <p:nvSpPr>
          <p:cNvPr id="4" name="Plassholder for lysbildenummer 3"/>
          <p:cNvSpPr>
            <a:spLocks noGrp="1"/>
          </p:cNvSpPr>
          <p:nvPr>
            <p:ph type="sldNum" sz="quarter" idx="4294967295"/>
          </p:nvPr>
        </p:nvSpPr>
        <p:spPr>
          <a:xfrm>
            <a:off x="0" y="9155113"/>
            <a:ext cx="525463" cy="177800"/>
          </a:xfrm>
        </p:spPr>
        <p:txBody>
          <a:bodyPr/>
          <a:lstStyle/>
          <a:p>
            <a:fld id="{B614C989-9D34-47B7-9901-66AA3E2AADAA}" type="slidenum">
              <a:rPr lang="nb-NO" smtClean="0"/>
              <a:pPr/>
              <a:t>1</a:t>
            </a:fld>
            <a:endParaRPr lang="nb-NO"/>
          </a:p>
        </p:txBody>
      </p:sp>
    </p:spTree>
    <p:extLst>
      <p:ext uri="{BB962C8B-B14F-4D97-AF65-F5344CB8AC3E}">
        <p14:creationId xmlns:p14="http://schemas.microsoft.com/office/powerpoint/2010/main" val="1467017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a:t>Proper use of face mask (textile or paper)</a:t>
            </a:r>
            <a:endParaRPr lang="nb-NO" dirty="0"/>
          </a:p>
        </p:txBody>
      </p:sp>
      <p:sp>
        <p:nvSpPr>
          <p:cNvPr id="3" name="Plassholder for lysbildenummer 2"/>
          <p:cNvSpPr>
            <a:spLocks noGrp="1"/>
          </p:cNvSpPr>
          <p:nvPr>
            <p:ph type="sldNum" sz="quarter" idx="12"/>
          </p:nvPr>
        </p:nvSpPr>
        <p:spPr/>
        <p:txBody>
          <a:bodyPr/>
          <a:lstStyle/>
          <a:p>
            <a:fld id="{B614C989-9D34-47B7-9901-66AA3E2AADAA}" type="slidenum">
              <a:rPr lang="nb-NO" smtClean="0"/>
              <a:pPr/>
              <a:t>10</a:t>
            </a:fld>
            <a:endParaRPr lang="nb-NO"/>
          </a:p>
        </p:txBody>
      </p:sp>
      <p:sp>
        <p:nvSpPr>
          <p:cNvPr id="4" name="Plassholder for innhold 3"/>
          <p:cNvSpPr>
            <a:spLocks noGrp="1"/>
          </p:cNvSpPr>
          <p:nvPr>
            <p:ph idx="14"/>
          </p:nvPr>
        </p:nvSpPr>
        <p:spPr>
          <a:xfrm>
            <a:off x="650240" y="1276400"/>
            <a:ext cx="11671200" cy="6556227"/>
          </a:xfrm>
        </p:spPr>
        <p:txBody>
          <a:bodyPr/>
          <a:lstStyle/>
          <a:p>
            <a:pPr lvl="0">
              <a:buNone/>
            </a:pPr>
            <a:endParaRPr lang="en-US" dirty="0"/>
          </a:p>
          <a:p>
            <a:pPr lvl="0">
              <a:buNone/>
            </a:pPr>
            <a:endParaRPr lang="en-US" dirty="0"/>
          </a:p>
          <a:p>
            <a:pPr marL="342900" lvl="0" indent="-342900">
              <a:buFont typeface="Arial" panose="020B0604020202020204" pitchFamily="34" charset="0"/>
              <a:buChar char="•"/>
            </a:pPr>
            <a:r>
              <a:rPr lang="en-US" dirty="0"/>
              <a:t>Clean your hands before touching the face mask (put on, take off, adjust)</a:t>
            </a:r>
          </a:p>
          <a:p>
            <a:pPr marL="342900" lvl="0" indent="-342900">
              <a:buFont typeface="Arial" panose="020B0604020202020204" pitchFamily="34" charset="0"/>
              <a:buChar char="•"/>
            </a:pPr>
            <a:r>
              <a:rPr lang="en-US" dirty="0"/>
              <a:t>The face mask should cover mouth and nose</a:t>
            </a:r>
          </a:p>
          <a:p>
            <a:pPr marL="342900" lvl="0" indent="-342900">
              <a:buFont typeface="Arial" panose="020B0604020202020204" pitchFamily="34" charset="0"/>
              <a:buChar char="•"/>
            </a:pPr>
            <a:r>
              <a:rPr lang="en-US" dirty="0"/>
              <a:t>The face mask should sit close to the face</a:t>
            </a:r>
          </a:p>
          <a:p>
            <a:pPr marL="342900" lvl="0" indent="-342900">
              <a:buFont typeface="Arial" panose="020B0604020202020204" pitchFamily="34" charset="0"/>
              <a:buChar char="•"/>
            </a:pPr>
            <a:r>
              <a:rPr lang="en-US" dirty="0"/>
              <a:t>The face mask should be formed over the nose, so that it sits tight to the nose</a:t>
            </a:r>
          </a:p>
          <a:p>
            <a:pPr marL="342900" lvl="0" indent="-342900">
              <a:buFont typeface="Arial" panose="020B0604020202020204" pitchFamily="34" charset="0"/>
              <a:buChar char="•"/>
            </a:pPr>
            <a:r>
              <a:rPr lang="en-US" dirty="0"/>
              <a:t>Keep a safe distance from others, even when wearing the face mask </a:t>
            </a:r>
          </a:p>
          <a:p>
            <a:pPr marL="342900" lvl="0" indent="-342900">
              <a:buFont typeface="Arial" panose="020B0604020202020204" pitchFamily="34" charset="0"/>
              <a:buChar char="•"/>
            </a:pPr>
            <a:r>
              <a:rPr lang="en-US" dirty="0"/>
              <a:t>Treat the face mask as if it may be contagious (after use; throw, wash, quarantine)</a:t>
            </a:r>
          </a:p>
          <a:p>
            <a:pPr marL="342900" lvl="0" indent="-342900">
              <a:buFont typeface="Arial" panose="020B0604020202020204" pitchFamily="34" charset="0"/>
              <a:buChar char="•"/>
            </a:pPr>
            <a:r>
              <a:rPr lang="en-US" dirty="0"/>
              <a:t>More info at </a:t>
            </a:r>
            <a:r>
              <a:rPr lang="en-US" dirty="0">
                <a:hlinkClick r:id="rId2"/>
              </a:rPr>
              <a:t>www.fhi.no</a:t>
            </a:r>
            <a:r>
              <a:rPr lang="en-US" dirty="0"/>
              <a:t> </a:t>
            </a:r>
            <a:endParaRPr lang="nb-NO" dirty="0"/>
          </a:p>
          <a:p>
            <a:endParaRPr lang="nb-NO" dirty="0"/>
          </a:p>
        </p:txBody>
      </p:sp>
    </p:spTree>
    <p:extLst>
      <p:ext uri="{BB962C8B-B14F-4D97-AF65-F5344CB8AC3E}">
        <p14:creationId xmlns:p14="http://schemas.microsoft.com/office/powerpoint/2010/main" val="3444272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a:t>Some advice regarding touch points</a:t>
            </a:r>
            <a:endParaRPr lang="nb-NO" dirty="0"/>
          </a:p>
        </p:txBody>
      </p:sp>
      <p:sp>
        <p:nvSpPr>
          <p:cNvPr id="3" name="Plassholder for lysbildenummer 2"/>
          <p:cNvSpPr>
            <a:spLocks noGrp="1"/>
          </p:cNvSpPr>
          <p:nvPr>
            <p:ph type="sldNum" sz="quarter" idx="12"/>
          </p:nvPr>
        </p:nvSpPr>
        <p:spPr/>
        <p:txBody>
          <a:bodyPr/>
          <a:lstStyle/>
          <a:p>
            <a:fld id="{B614C989-9D34-47B7-9901-66AA3E2AADAA}" type="slidenum">
              <a:rPr lang="nb-NO" smtClean="0"/>
              <a:pPr/>
              <a:t>11</a:t>
            </a:fld>
            <a:endParaRPr lang="nb-NO"/>
          </a:p>
        </p:txBody>
      </p:sp>
      <p:sp>
        <p:nvSpPr>
          <p:cNvPr id="4" name="Plassholder for innhold 3"/>
          <p:cNvSpPr>
            <a:spLocks noGrp="1"/>
          </p:cNvSpPr>
          <p:nvPr>
            <p:ph idx="14"/>
          </p:nvPr>
        </p:nvSpPr>
        <p:spPr>
          <a:xfrm>
            <a:off x="650240" y="1276400"/>
            <a:ext cx="11671200" cy="6556227"/>
          </a:xfrm>
        </p:spPr>
        <p:txBody>
          <a:bodyPr/>
          <a:lstStyle/>
          <a:p>
            <a:pPr lvl="0">
              <a:buNone/>
            </a:pPr>
            <a:endParaRPr lang="en-US" dirty="0"/>
          </a:p>
          <a:p>
            <a:pPr lvl="0">
              <a:buNone/>
            </a:pPr>
            <a:r>
              <a:rPr lang="en-US" dirty="0"/>
              <a:t>When we are to reduce the spread of infection, it is wise to do what we can to avoid the most commonly used touch points (the things we touch on the most).</a:t>
            </a:r>
          </a:p>
          <a:p>
            <a:pPr lvl="0">
              <a:buNone/>
            </a:pPr>
            <a:endParaRPr lang="en-US" dirty="0"/>
          </a:p>
          <a:p>
            <a:pPr lvl="0">
              <a:buNone/>
            </a:pPr>
            <a:r>
              <a:rPr lang="en-US" dirty="0"/>
              <a:t>Here are some advice:</a:t>
            </a:r>
          </a:p>
          <a:p>
            <a:pPr marL="342900" lvl="0" indent="-342900">
              <a:buFont typeface="Arial" panose="020B0604020202020204" pitchFamily="34" charset="0"/>
              <a:buChar char="•"/>
            </a:pPr>
            <a:r>
              <a:rPr lang="en-US" dirty="0"/>
              <a:t>Use your elbow when opening doors.</a:t>
            </a:r>
          </a:p>
          <a:p>
            <a:pPr marL="342900" lvl="0" indent="-342900">
              <a:buFont typeface="Arial" panose="020B0604020202020204" pitchFamily="34" charset="0"/>
              <a:buChar char="•"/>
            </a:pPr>
            <a:r>
              <a:rPr lang="en-US" dirty="0"/>
              <a:t>When you leave the toilet; Have a paper towel between you and the door handle when opening and closing the door.</a:t>
            </a:r>
          </a:p>
          <a:p>
            <a:pPr marL="342900" lvl="0" indent="-342900">
              <a:buFont typeface="Arial" panose="020B0604020202020204" pitchFamily="34" charset="0"/>
              <a:buChar char="•"/>
            </a:pPr>
            <a:r>
              <a:rPr lang="en-US" dirty="0"/>
              <a:t>When entering the access code to enter the building; use a pen, access card or other to touch the keys, instead of your fingers.</a:t>
            </a:r>
          </a:p>
          <a:p>
            <a:pPr marL="342900" lvl="0" indent="-342900">
              <a:buFont typeface="Arial" panose="020B0604020202020204" pitchFamily="34" charset="0"/>
              <a:buChar char="•"/>
            </a:pPr>
            <a:r>
              <a:rPr lang="en-US" dirty="0"/>
              <a:t>If you have nothing else available; use your little finger when you come in contact with touch points such as buttons and switches. The little finger is less in contact with both objects and the face than, for example, the index finger, which we use the most.</a:t>
            </a:r>
            <a:endParaRPr lang="nb-NO" dirty="0"/>
          </a:p>
        </p:txBody>
      </p:sp>
    </p:spTree>
    <p:extLst>
      <p:ext uri="{BB962C8B-B14F-4D97-AF65-F5344CB8AC3E}">
        <p14:creationId xmlns:p14="http://schemas.microsoft.com/office/powerpoint/2010/main" val="2812591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a:t>Lunch break</a:t>
            </a:r>
            <a:endParaRPr lang="nb-NO" dirty="0"/>
          </a:p>
        </p:txBody>
      </p:sp>
      <p:sp>
        <p:nvSpPr>
          <p:cNvPr id="3" name="Plassholder for lysbildenummer 2"/>
          <p:cNvSpPr>
            <a:spLocks noGrp="1"/>
          </p:cNvSpPr>
          <p:nvPr>
            <p:ph type="sldNum" sz="quarter" idx="12"/>
          </p:nvPr>
        </p:nvSpPr>
        <p:spPr/>
        <p:txBody>
          <a:bodyPr/>
          <a:lstStyle/>
          <a:p>
            <a:fld id="{B614C989-9D34-47B7-9901-66AA3E2AADAA}" type="slidenum">
              <a:rPr lang="nb-NO" smtClean="0"/>
              <a:pPr/>
              <a:t>12</a:t>
            </a:fld>
            <a:endParaRPr lang="nb-NO"/>
          </a:p>
        </p:txBody>
      </p:sp>
      <p:sp>
        <p:nvSpPr>
          <p:cNvPr id="4" name="Plassholder for innhold 3"/>
          <p:cNvSpPr>
            <a:spLocks noGrp="1"/>
          </p:cNvSpPr>
          <p:nvPr>
            <p:ph idx="14"/>
          </p:nvPr>
        </p:nvSpPr>
        <p:spPr>
          <a:xfrm>
            <a:off x="650240" y="1276400"/>
            <a:ext cx="11671200" cy="6556227"/>
          </a:xfrm>
        </p:spPr>
        <p:txBody>
          <a:bodyPr/>
          <a:lstStyle/>
          <a:p>
            <a:pPr lvl="0">
              <a:buNone/>
            </a:pPr>
            <a:endParaRPr lang="en-US" dirty="0"/>
          </a:p>
          <a:p>
            <a:pPr marL="342900" lvl="0" indent="-342900">
              <a:buFont typeface="Arial" panose="020B0604020202020204" pitchFamily="34" charset="0"/>
              <a:buChar char="•"/>
            </a:pPr>
            <a:r>
              <a:rPr lang="en-US" dirty="0"/>
              <a:t>Pay extra attention to hygiene in the kitchen / lunch room. Be extra careful with cleaning on all contact surfaces.</a:t>
            </a:r>
          </a:p>
          <a:p>
            <a:pPr marL="342900" lvl="0" indent="-342900">
              <a:buFont typeface="Arial" panose="020B0604020202020204" pitchFamily="34" charset="0"/>
              <a:buChar char="•"/>
            </a:pPr>
            <a:r>
              <a:rPr lang="en-US" dirty="0"/>
              <a:t>Remember to wash your hands both before and after using the kitchen / lunch room.</a:t>
            </a:r>
          </a:p>
          <a:p>
            <a:pPr marL="342900" lvl="0" indent="-342900">
              <a:buFont typeface="Arial" panose="020B0604020202020204" pitchFamily="34" charset="0"/>
              <a:buChar char="•"/>
            </a:pPr>
            <a:r>
              <a:rPr lang="en-US" dirty="0"/>
              <a:t>If you have lunch with others; remember to keep at least 1 meter distance.</a:t>
            </a:r>
          </a:p>
          <a:p>
            <a:pPr marL="342900" lvl="0" indent="-342900">
              <a:buFont typeface="Arial" panose="020B0604020202020204" pitchFamily="34" charset="0"/>
              <a:buChar char="•"/>
            </a:pPr>
            <a:r>
              <a:rPr lang="en-US" dirty="0"/>
              <a:t>If you do not have the opportunity to maintain the 1 meter rule when everyone on the unit eats at the same time, lunch must be eaten in turn.</a:t>
            </a:r>
          </a:p>
          <a:p>
            <a:pPr marL="342900" lvl="0" indent="-342900">
              <a:buFont typeface="Arial" panose="020B0604020202020204" pitchFamily="34" charset="0"/>
              <a:buChar char="•"/>
            </a:pPr>
            <a:r>
              <a:rPr lang="en-US" dirty="0"/>
              <a:t>More permanent dining areas are recommended.</a:t>
            </a:r>
            <a:endParaRPr lang="nb-NO" dirty="0"/>
          </a:p>
        </p:txBody>
      </p:sp>
    </p:spTree>
    <p:extLst>
      <p:ext uri="{BB962C8B-B14F-4D97-AF65-F5344CB8AC3E}">
        <p14:creationId xmlns:p14="http://schemas.microsoft.com/office/powerpoint/2010/main" val="2770009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lysbildenummer 2"/>
          <p:cNvSpPr>
            <a:spLocks noGrp="1"/>
          </p:cNvSpPr>
          <p:nvPr>
            <p:ph type="sldNum" sz="quarter" idx="12"/>
          </p:nvPr>
        </p:nvSpPr>
        <p:spPr/>
        <p:txBody>
          <a:bodyPr/>
          <a:lstStyle/>
          <a:p>
            <a:fld id="{B614C989-9D34-47B7-9901-66AA3E2AADAA}" type="slidenum">
              <a:rPr lang="nb-NO" smtClean="0"/>
              <a:pPr/>
              <a:t>13</a:t>
            </a:fld>
            <a:endParaRPr lang="nb-NO"/>
          </a:p>
        </p:txBody>
      </p:sp>
      <p:sp>
        <p:nvSpPr>
          <p:cNvPr id="4" name="Plassholder for innhold 3"/>
          <p:cNvSpPr>
            <a:spLocks noGrp="1"/>
          </p:cNvSpPr>
          <p:nvPr>
            <p:ph idx="14"/>
          </p:nvPr>
        </p:nvSpPr>
        <p:spPr/>
        <p:txBody>
          <a:bodyPr/>
          <a:lstStyle/>
          <a:p>
            <a:endParaRPr lang="en-GB" dirty="0"/>
          </a:p>
          <a:p>
            <a:r>
              <a:rPr lang="en-GB" dirty="0"/>
              <a:t>An e-mail address where you can ask questions about infection control. </a:t>
            </a:r>
            <a:endParaRPr lang="nb-NO" dirty="0"/>
          </a:p>
          <a:p>
            <a:r>
              <a:rPr lang="en-GB" dirty="0"/>
              <a:t>This is: </a:t>
            </a:r>
            <a:r>
              <a:rPr lang="en-GB" u="sng" dirty="0">
                <a:hlinkClick r:id="rId2"/>
              </a:rPr>
              <a:t>smittevern@khio.no</a:t>
            </a:r>
            <a:r>
              <a:rPr lang="en-GB" dirty="0"/>
              <a:t> </a:t>
            </a:r>
          </a:p>
          <a:p>
            <a:endParaRPr lang="nb-NO" dirty="0"/>
          </a:p>
          <a:p>
            <a:r>
              <a:rPr lang="en-GB" dirty="0"/>
              <a:t>Other questions, please contact your department. </a:t>
            </a:r>
            <a:endParaRPr lang="nb-NO" dirty="0"/>
          </a:p>
          <a:p>
            <a:endParaRPr lang="en-GB" dirty="0"/>
          </a:p>
          <a:p>
            <a:r>
              <a:rPr lang="en-GB" dirty="0"/>
              <a:t>New information is published on </a:t>
            </a:r>
            <a:r>
              <a:rPr lang="en-GB" dirty="0">
                <a:hlinkClick r:id="rId3"/>
              </a:rPr>
              <a:t>www.khio.no</a:t>
            </a:r>
            <a:r>
              <a:rPr lang="en-GB" dirty="0"/>
              <a:t>.</a:t>
            </a:r>
          </a:p>
          <a:p>
            <a:endParaRPr lang="en-GB" dirty="0"/>
          </a:p>
          <a:p>
            <a:r>
              <a:rPr lang="en-GB" dirty="0"/>
              <a:t>Rector’s letters by email every Friday.</a:t>
            </a:r>
          </a:p>
          <a:p>
            <a:endParaRPr lang="nb-NO" dirty="0"/>
          </a:p>
          <a:p>
            <a:r>
              <a:rPr lang="en-GB" dirty="0"/>
              <a:t>This is all for now. Have a nice day.</a:t>
            </a:r>
            <a:endParaRPr lang="nb-NO" dirty="0"/>
          </a:p>
          <a:p>
            <a:endParaRPr lang="nb-NO" dirty="0"/>
          </a:p>
        </p:txBody>
      </p:sp>
      <p:sp>
        <p:nvSpPr>
          <p:cNvPr id="5" name="Tittel 1">
            <a:extLst>
              <a:ext uri="{FF2B5EF4-FFF2-40B4-BE49-F238E27FC236}">
                <a16:creationId xmlns:a16="http://schemas.microsoft.com/office/drawing/2014/main" id="{21690754-49B7-4727-840B-C3E4B758CDB2}"/>
              </a:ext>
            </a:extLst>
          </p:cNvPr>
          <p:cNvSpPr>
            <a:spLocks noGrp="1"/>
          </p:cNvSpPr>
          <p:nvPr>
            <p:ph type="title"/>
          </p:nvPr>
        </p:nvSpPr>
        <p:spPr>
          <a:xfrm>
            <a:off x="650240" y="621816"/>
            <a:ext cx="11671200" cy="942616"/>
          </a:xfrm>
        </p:spPr>
        <p:txBody>
          <a:bodyPr/>
          <a:lstStyle/>
          <a:p>
            <a:r>
              <a:rPr lang="nb-NO" dirty="0"/>
              <a:t>Summing-up</a:t>
            </a:r>
            <a:br>
              <a:rPr lang="nb-NO" dirty="0"/>
            </a:br>
            <a:endParaRPr lang="nb-NO" dirty="0"/>
          </a:p>
        </p:txBody>
      </p:sp>
    </p:spTree>
    <p:extLst>
      <p:ext uri="{BB962C8B-B14F-4D97-AF65-F5344CB8AC3E}">
        <p14:creationId xmlns:p14="http://schemas.microsoft.com/office/powerpoint/2010/main" val="1843214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dirty="0"/>
              <a:t>The </a:t>
            </a:r>
            <a:r>
              <a:rPr lang="nb-NO" dirty="0" err="1"/>
              <a:t>condition</a:t>
            </a:r>
            <a:r>
              <a:rPr lang="nb-NO" dirty="0"/>
              <a:t> for </a:t>
            </a:r>
            <a:r>
              <a:rPr lang="nb-NO" dirty="0" err="1"/>
              <a:t>open</a:t>
            </a:r>
            <a:r>
              <a:rPr lang="nb-NO" dirty="0"/>
              <a:t> KHiO is </a:t>
            </a:r>
            <a:r>
              <a:rPr lang="nb-NO" dirty="0" err="1"/>
              <a:t>infection</a:t>
            </a:r>
            <a:r>
              <a:rPr lang="nb-NO" dirty="0"/>
              <a:t> </a:t>
            </a:r>
            <a:r>
              <a:rPr lang="nb-NO" dirty="0" err="1"/>
              <a:t>prevention</a:t>
            </a:r>
            <a:r>
              <a:rPr lang="nb-NO" dirty="0"/>
              <a:t> and </a:t>
            </a:r>
            <a:r>
              <a:rPr lang="nb-NO" dirty="0" err="1"/>
              <a:t>control</a:t>
            </a:r>
            <a:endParaRPr lang="nb-NO" dirty="0"/>
          </a:p>
        </p:txBody>
      </p:sp>
      <p:sp>
        <p:nvSpPr>
          <p:cNvPr id="5" name="Plassholder for innhold 4"/>
          <p:cNvSpPr>
            <a:spLocks noGrp="1"/>
          </p:cNvSpPr>
          <p:nvPr>
            <p:ph idx="14"/>
          </p:nvPr>
        </p:nvSpPr>
        <p:spPr>
          <a:xfrm>
            <a:off x="650240" y="1348408"/>
            <a:ext cx="11671200" cy="6556227"/>
          </a:xfrm>
        </p:spPr>
        <p:txBody>
          <a:bodyPr/>
          <a:lstStyle/>
          <a:p>
            <a:pPr lvl="1">
              <a:buNone/>
            </a:pPr>
            <a:r>
              <a:rPr lang="nb-NO" b="0" dirty="0"/>
              <a:t>National </a:t>
            </a:r>
            <a:r>
              <a:rPr lang="nb-NO" b="0" dirty="0" err="1"/>
              <a:t>scope</a:t>
            </a:r>
            <a:r>
              <a:rPr lang="nb-NO" b="0" dirty="0"/>
              <a:t>:</a:t>
            </a:r>
          </a:p>
          <a:p>
            <a:pPr lvl="1"/>
            <a:r>
              <a:rPr lang="en-US" b="0" dirty="0"/>
              <a:t>Regulations relating to infection control measures etc. in connection with the coronavirus outbreak (COVID-19 Regulations)</a:t>
            </a:r>
          </a:p>
          <a:p>
            <a:pPr lvl="1"/>
            <a:r>
              <a:rPr lang="en-US" b="0" dirty="0"/>
              <a:t>The recommendations of the Norwegian Directorate of Health</a:t>
            </a:r>
            <a:endParaRPr lang="nb-NO" b="0" dirty="0"/>
          </a:p>
          <a:p>
            <a:pPr>
              <a:buNone/>
            </a:pPr>
            <a:endParaRPr lang="nb-NO" i="1" dirty="0"/>
          </a:p>
          <a:p>
            <a:pPr>
              <a:buNone/>
            </a:pPr>
            <a:r>
              <a:rPr lang="en-US" dirty="0"/>
              <a:t>KHiO is open, and students and staff have physical access to the institution.</a:t>
            </a:r>
          </a:p>
          <a:p>
            <a:pPr>
              <a:buNone/>
            </a:pPr>
            <a:endParaRPr lang="en-US" dirty="0"/>
          </a:p>
          <a:p>
            <a:pPr>
              <a:buNone/>
            </a:pPr>
            <a:r>
              <a:rPr lang="nb-NO" dirty="0"/>
              <a:t>This </a:t>
            </a:r>
            <a:r>
              <a:rPr lang="nb-NO" dirty="0" err="1"/>
              <a:t>presupposes</a:t>
            </a:r>
            <a:r>
              <a:rPr lang="nb-NO" dirty="0"/>
              <a:t> </a:t>
            </a:r>
            <a:r>
              <a:rPr lang="nb-NO" dirty="0" err="1"/>
              <a:t>that</a:t>
            </a:r>
            <a:r>
              <a:rPr lang="nb-NO" dirty="0"/>
              <a:t> it is </a:t>
            </a:r>
            <a:r>
              <a:rPr lang="nb-NO" dirty="0" err="1"/>
              <a:t>carried</a:t>
            </a:r>
            <a:r>
              <a:rPr lang="nb-NO" dirty="0"/>
              <a:t> </a:t>
            </a:r>
            <a:r>
              <a:rPr lang="nb-NO" dirty="0" err="1"/>
              <a:t>out</a:t>
            </a:r>
            <a:r>
              <a:rPr lang="nb-NO" dirty="0"/>
              <a:t> in a </a:t>
            </a:r>
            <a:r>
              <a:rPr lang="nb-NO" dirty="0" err="1"/>
              <a:t>w</a:t>
            </a:r>
            <a:r>
              <a:rPr lang="nb-NO" b="0" dirty="0" err="1"/>
              <a:t>ay</a:t>
            </a:r>
            <a:r>
              <a:rPr lang="nb-NO" b="0" dirty="0"/>
              <a:t> </a:t>
            </a:r>
            <a:r>
              <a:rPr lang="nb-NO" b="0" dirty="0" err="1"/>
              <a:t>that</a:t>
            </a:r>
            <a:r>
              <a:rPr lang="nb-NO" b="0" dirty="0"/>
              <a:t> </a:t>
            </a:r>
            <a:r>
              <a:rPr lang="nb-NO" b="0" dirty="0" err="1"/>
              <a:t>ensures</a:t>
            </a:r>
            <a:r>
              <a:rPr lang="nb-NO" b="0" dirty="0"/>
              <a:t> </a:t>
            </a:r>
            <a:r>
              <a:rPr lang="nb-NO" b="0" dirty="0" err="1"/>
              <a:t>infection</a:t>
            </a:r>
            <a:r>
              <a:rPr lang="nb-NO" b="0" dirty="0"/>
              <a:t> </a:t>
            </a:r>
            <a:r>
              <a:rPr lang="nb-NO" b="0" dirty="0" err="1"/>
              <a:t>prevention</a:t>
            </a:r>
            <a:r>
              <a:rPr lang="nb-NO" b="0" dirty="0"/>
              <a:t> and </a:t>
            </a:r>
            <a:r>
              <a:rPr lang="nb-NO" b="0" dirty="0" err="1"/>
              <a:t>control</a:t>
            </a:r>
            <a:r>
              <a:rPr lang="en-US" dirty="0"/>
              <a:t> (covid-19 regulations §12b).</a:t>
            </a:r>
          </a:p>
          <a:p>
            <a:pPr>
              <a:buNone/>
            </a:pPr>
            <a:endParaRPr lang="nb-NO" dirty="0"/>
          </a:p>
          <a:p>
            <a:pPr>
              <a:buNone/>
            </a:pPr>
            <a:r>
              <a:rPr lang="nb-NO" b="0" dirty="0"/>
              <a:t>Safe </a:t>
            </a:r>
            <a:r>
              <a:rPr lang="nb-NO" b="0" dirty="0" err="1"/>
              <a:t>operation</a:t>
            </a:r>
            <a:r>
              <a:rPr lang="nb-NO" b="0" dirty="0"/>
              <a:t> </a:t>
            </a:r>
            <a:r>
              <a:rPr lang="nb-NO" b="0" dirty="0" err="1"/>
              <a:t>entails</a:t>
            </a:r>
            <a:r>
              <a:rPr lang="nb-NO" b="0" dirty="0"/>
              <a:t> </a:t>
            </a:r>
            <a:r>
              <a:rPr lang="nb-NO" b="0" dirty="0" err="1"/>
              <a:t>that</a:t>
            </a:r>
            <a:r>
              <a:rPr lang="nb-NO" b="0" dirty="0"/>
              <a:t> </a:t>
            </a:r>
            <a:r>
              <a:rPr lang="nb-NO" b="0" dirty="0" err="1"/>
              <a:t>the</a:t>
            </a:r>
            <a:r>
              <a:rPr lang="nb-NO" b="0" dirty="0"/>
              <a:t> </a:t>
            </a:r>
            <a:r>
              <a:rPr lang="nb-NO" b="0" dirty="0" err="1"/>
              <a:t>university</a:t>
            </a:r>
            <a:r>
              <a:rPr lang="nb-NO" b="0" dirty="0"/>
              <a:t> has </a:t>
            </a:r>
            <a:r>
              <a:rPr lang="nb-NO" b="0" dirty="0" err="1"/>
              <a:t>implemented</a:t>
            </a:r>
            <a:r>
              <a:rPr lang="nb-NO" b="0" dirty="0"/>
              <a:t>, </a:t>
            </a:r>
            <a:r>
              <a:rPr lang="nb-NO" b="0" dirty="0" err="1"/>
              <a:t>amon</a:t>
            </a:r>
            <a:r>
              <a:rPr lang="nb-NO" dirty="0" err="1"/>
              <a:t>g</a:t>
            </a:r>
            <a:r>
              <a:rPr lang="nb-NO" dirty="0"/>
              <a:t> </a:t>
            </a:r>
            <a:r>
              <a:rPr lang="nb-NO" dirty="0" err="1"/>
              <a:t>other</a:t>
            </a:r>
            <a:r>
              <a:rPr lang="nb-NO" dirty="0"/>
              <a:t> </a:t>
            </a:r>
            <a:r>
              <a:rPr lang="nb-NO" dirty="0" err="1"/>
              <a:t>things</a:t>
            </a:r>
            <a:r>
              <a:rPr lang="nb-NO" dirty="0"/>
              <a:t>, hygiene </a:t>
            </a:r>
            <a:r>
              <a:rPr lang="nb-NO" dirty="0" err="1"/>
              <a:t>measures</a:t>
            </a:r>
            <a:r>
              <a:rPr lang="nb-NO" dirty="0"/>
              <a:t>, </a:t>
            </a:r>
            <a:r>
              <a:rPr lang="nb-NO" dirty="0" err="1"/>
              <a:t>contact</a:t>
            </a:r>
            <a:r>
              <a:rPr lang="nb-NO" dirty="0"/>
              <a:t> </a:t>
            </a:r>
            <a:r>
              <a:rPr lang="nb-NO" dirty="0" err="1"/>
              <a:t>reducing</a:t>
            </a:r>
            <a:r>
              <a:rPr lang="nb-NO" dirty="0"/>
              <a:t> </a:t>
            </a:r>
            <a:r>
              <a:rPr lang="nb-NO" dirty="0" err="1"/>
              <a:t>measures</a:t>
            </a:r>
            <a:r>
              <a:rPr lang="nb-NO" dirty="0"/>
              <a:t> and </a:t>
            </a:r>
            <a:r>
              <a:rPr lang="nb-NO" dirty="0" err="1"/>
              <a:t>measures</a:t>
            </a:r>
            <a:r>
              <a:rPr lang="nb-NO" dirty="0"/>
              <a:t> </a:t>
            </a:r>
            <a:r>
              <a:rPr lang="nb-NO" dirty="0" err="1"/>
              <a:t>that</a:t>
            </a:r>
            <a:r>
              <a:rPr lang="nb-NO" dirty="0"/>
              <a:t> </a:t>
            </a:r>
            <a:r>
              <a:rPr lang="nb-NO" dirty="0" err="1"/>
              <a:t>prevents</a:t>
            </a:r>
            <a:r>
              <a:rPr lang="nb-NO" dirty="0"/>
              <a:t> ill </a:t>
            </a:r>
            <a:r>
              <a:rPr lang="nb-NO" dirty="0" err="1"/>
              <a:t>people</a:t>
            </a:r>
            <a:r>
              <a:rPr lang="nb-NO" dirty="0"/>
              <a:t> from </a:t>
            </a:r>
            <a:r>
              <a:rPr lang="nb-NO" dirty="0" err="1"/>
              <a:t>being</a:t>
            </a:r>
            <a:r>
              <a:rPr lang="nb-NO" dirty="0"/>
              <a:t> at campus.</a:t>
            </a:r>
            <a:r>
              <a:rPr lang="nb-NO" b="0" dirty="0"/>
              <a:t> </a:t>
            </a:r>
          </a:p>
          <a:p>
            <a:pPr>
              <a:buNone/>
            </a:pPr>
            <a:endParaRPr lang="nb-NO" b="0" i="1" dirty="0"/>
          </a:p>
          <a:p>
            <a:pPr lvl="1">
              <a:buNone/>
            </a:pPr>
            <a:endParaRPr lang="nb-NO" b="0" i="1" dirty="0"/>
          </a:p>
          <a:p>
            <a:pPr lvl="1">
              <a:buNone/>
            </a:pPr>
            <a:endParaRPr lang="nb-NO" b="0" dirty="0"/>
          </a:p>
        </p:txBody>
      </p:sp>
      <p:sp>
        <p:nvSpPr>
          <p:cNvPr id="3" name="Plassholder for lysbildenummer 2"/>
          <p:cNvSpPr>
            <a:spLocks noGrp="1"/>
          </p:cNvSpPr>
          <p:nvPr>
            <p:ph type="sldNum" sz="quarter" idx="4294967295"/>
          </p:nvPr>
        </p:nvSpPr>
        <p:spPr>
          <a:xfrm>
            <a:off x="0" y="9155113"/>
            <a:ext cx="525463" cy="177800"/>
          </a:xfrm>
        </p:spPr>
        <p:txBody>
          <a:bodyPr/>
          <a:lstStyle/>
          <a:p>
            <a:fld id="{B614C989-9D34-47B7-9901-66AA3E2AADAA}" type="slidenum">
              <a:rPr lang="nb-NO" smtClean="0"/>
              <a:pPr/>
              <a:t>2</a:t>
            </a:fld>
            <a:endParaRPr lang="nb-NO"/>
          </a:p>
        </p:txBody>
      </p:sp>
    </p:spTree>
    <p:extLst>
      <p:ext uri="{BB962C8B-B14F-4D97-AF65-F5344CB8AC3E}">
        <p14:creationId xmlns:p14="http://schemas.microsoft.com/office/powerpoint/2010/main" val="157643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normAutofit/>
          </a:bodyPr>
          <a:lstStyle/>
          <a:p>
            <a:r>
              <a:rPr lang="nb-NO" dirty="0"/>
              <a:t>This </a:t>
            </a:r>
            <a:r>
              <a:rPr lang="en-GB" dirty="0"/>
              <a:t>means</a:t>
            </a:r>
          </a:p>
        </p:txBody>
      </p:sp>
      <p:sp>
        <p:nvSpPr>
          <p:cNvPr id="5" name="Plassholder for innhold 4"/>
          <p:cNvSpPr>
            <a:spLocks noGrp="1"/>
          </p:cNvSpPr>
          <p:nvPr>
            <p:ph idx="14"/>
          </p:nvPr>
        </p:nvSpPr>
        <p:spPr>
          <a:xfrm>
            <a:off x="650240" y="1204392"/>
            <a:ext cx="11671200" cy="6863793"/>
          </a:xfrm>
        </p:spPr>
        <p:txBody>
          <a:bodyPr/>
          <a:lstStyle/>
          <a:p>
            <a:pPr marL="342900" indent="-342900">
              <a:buFont typeface="Arial" panose="020B0604020202020204" pitchFamily="34" charset="0"/>
              <a:buChar char="•"/>
            </a:pPr>
            <a:r>
              <a:rPr lang="nb-NO" dirty="0"/>
              <a:t>Rules for </a:t>
            </a:r>
            <a:r>
              <a:rPr lang="nb-NO" dirty="0" err="1"/>
              <a:t>staying</a:t>
            </a:r>
            <a:r>
              <a:rPr lang="nb-NO" dirty="0"/>
              <a:t> at campus</a:t>
            </a:r>
          </a:p>
          <a:p>
            <a:pPr marL="342900" indent="-342900">
              <a:buFont typeface="Arial" panose="020B0604020202020204" pitchFamily="34" charset="0"/>
              <a:buChar char="•"/>
            </a:pPr>
            <a:r>
              <a:rPr lang="en-US" dirty="0"/>
              <a:t>Take responsibility for yourself and others, and avoid the quarantine.</a:t>
            </a:r>
            <a:endParaRPr lang="nb-NO" dirty="0"/>
          </a:p>
          <a:p>
            <a:pPr>
              <a:buNone/>
            </a:pPr>
            <a:endParaRPr lang="nb-NO" dirty="0"/>
          </a:p>
          <a:p>
            <a:pPr>
              <a:buNone/>
            </a:pPr>
            <a:r>
              <a:rPr lang="nb-NO" dirty="0"/>
              <a:t>Access to KHiO</a:t>
            </a:r>
          </a:p>
          <a:p>
            <a:pPr marL="342900" indent="-342900">
              <a:buFont typeface="Arial" panose="020B0604020202020204" pitchFamily="34" charset="0"/>
              <a:buChar char="•"/>
            </a:pPr>
            <a:r>
              <a:rPr lang="en-US" dirty="0"/>
              <a:t>The school is open to </a:t>
            </a:r>
            <a:r>
              <a:rPr lang="en-US" dirty="0" err="1"/>
              <a:t>KHiO's</a:t>
            </a:r>
            <a:r>
              <a:rPr lang="en-US" dirty="0"/>
              <a:t> own students and staff</a:t>
            </a:r>
          </a:p>
          <a:p>
            <a:pPr marL="342900" indent="-342900">
              <a:buFont typeface="Arial" panose="020B0604020202020204" pitchFamily="34" charset="0"/>
              <a:buChar char="•"/>
            </a:pPr>
            <a:r>
              <a:rPr lang="nb-NO" dirty="0" err="1"/>
              <a:t>Externals</a:t>
            </a:r>
            <a:r>
              <a:rPr lang="nb-NO" dirty="0"/>
              <a:t> must not be let in</a:t>
            </a:r>
          </a:p>
          <a:p>
            <a:pPr marL="342900" indent="-342900">
              <a:buFont typeface="Arial" panose="020B0604020202020204" pitchFamily="34" charset="0"/>
              <a:buChar char="•"/>
            </a:pPr>
            <a:r>
              <a:rPr lang="en-US" dirty="0"/>
              <a:t>Limited access during the day. Stay up to date on opening hours at </a:t>
            </a:r>
            <a:r>
              <a:rPr lang="en-US" dirty="0">
                <a:hlinkClick r:id="rId2"/>
              </a:rPr>
              <a:t>www.khio.no</a:t>
            </a:r>
            <a:r>
              <a:rPr lang="en-US" dirty="0"/>
              <a:t> </a:t>
            </a:r>
          </a:p>
          <a:p>
            <a:pPr>
              <a:buNone/>
            </a:pPr>
            <a:endParaRPr lang="nb-NO" dirty="0"/>
          </a:p>
          <a:p>
            <a:pPr>
              <a:buNone/>
            </a:pPr>
            <a:r>
              <a:rPr lang="nb-NO" dirty="0" err="1"/>
              <a:t>Everyone</a:t>
            </a:r>
            <a:r>
              <a:rPr lang="nb-NO" dirty="0"/>
              <a:t> </a:t>
            </a:r>
            <a:r>
              <a:rPr lang="nb-NO" dirty="0" err="1"/>
              <a:t>who</a:t>
            </a:r>
            <a:r>
              <a:rPr lang="nb-NO" dirty="0"/>
              <a:t> </a:t>
            </a:r>
            <a:r>
              <a:rPr lang="nb-NO" dirty="0" err="1"/>
              <a:t>are</a:t>
            </a:r>
            <a:r>
              <a:rPr lang="nb-NO" dirty="0"/>
              <a:t> </a:t>
            </a:r>
            <a:r>
              <a:rPr lang="nb-NO" dirty="0" err="1"/>
              <a:t>granted</a:t>
            </a:r>
            <a:r>
              <a:rPr lang="nb-NO" dirty="0"/>
              <a:t> </a:t>
            </a:r>
            <a:r>
              <a:rPr lang="nb-NO" dirty="0" err="1"/>
              <a:t>access</a:t>
            </a:r>
            <a:r>
              <a:rPr lang="nb-NO" dirty="0"/>
              <a:t> to campus must </a:t>
            </a:r>
            <a:r>
              <a:rPr lang="nb-NO" dirty="0" err="1"/>
              <a:t>adhere</a:t>
            </a:r>
            <a:r>
              <a:rPr lang="nb-NO" dirty="0"/>
              <a:t> to </a:t>
            </a:r>
            <a:r>
              <a:rPr lang="nb-NO" dirty="0" err="1"/>
              <a:t>the</a:t>
            </a:r>
            <a:r>
              <a:rPr lang="nb-NO" dirty="0"/>
              <a:t> </a:t>
            </a:r>
            <a:r>
              <a:rPr lang="nb-NO" dirty="0" err="1"/>
              <a:t>rules</a:t>
            </a:r>
            <a:r>
              <a:rPr lang="nb-NO" dirty="0"/>
              <a:t> for </a:t>
            </a:r>
            <a:r>
              <a:rPr lang="nb-NO" dirty="0" err="1"/>
              <a:t>infection</a:t>
            </a:r>
            <a:r>
              <a:rPr lang="nb-NO" dirty="0"/>
              <a:t> </a:t>
            </a:r>
            <a:r>
              <a:rPr lang="nb-NO" dirty="0" err="1"/>
              <a:t>prevention</a:t>
            </a:r>
            <a:r>
              <a:rPr lang="nb-NO" dirty="0"/>
              <a:t> and </a:t>
            </a:r>
            <a:r>
              <a:rPr lang="nb-NO" dirty="0" err="1"/>
              <a:t>control</a:t>
            </a:r>
            <a:r>
              <a:rPr lang="nb-NO" dirty="0"/>
              <a:t>.</a:t>
            </a:r>
          </a:p>
        </p:txBody>
      </p:sp>
      <p:sp>
        <p:nvSpPr>
          <p:cNvPr id="3" name="Plassholder for lysbildenummer 2"/>
          <p:cNvSpPr>
            <a:spLocks noGrp="1"/>
          </p:cNvSpPr>
          <p:nvPr>
            <p:ph type="sldNum" sz="quarter" idx="4294967295"/>
          </p:nvPr>
        </p:nvSpPr>
        <p:spPr>
          <a:xfrm>
            <a:off x="0" y="9155113"/>
            <a:ext cx="525463" cy="177800"/>
          </a:xfrm>
        </p:spPr>
        <p:txBody>
          <a:bodyPr/>
          <a:lstStyle/>
          <a:p>
            <a:fld id="{B614C989-9D34-47B7-9901-66AA3E2AADAA}" type="slidenum">
              <a:rPr lang="nb-NO" smtClean="0"/>
              <a:pPr/>
              <a:t>3</a:t>
            </a:fld>
            <a:endParaRPr lang="nb-NO"/>
          </a:p>
        </p:txBody>
      </p:sp>
    </p:spTree>
    <p:extLst>
      <p:ext uri="{BB962C8B-B14F-4D97-AF65-F5344CB8AC3E}">
        <p14:creationId xmlns:p14="http://schemas.microsoft.com/office/powerpoint/2010/main" val="4264065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br>
              <a:rPr lang="nb-NO" dirty="0"/>
            </a:br>
            <a:endParaRPr lang="nb-NO" dirty="0"/>
          </a:p>
        </p:txBody>
      </p:sp>
      <p:sp>
        <p:nvSpPr>
          <p:cNvPr id="3" name="Plassholder for lysbildenummer 2"/>
          <p:cNvSpPr>
            <a:spLocks noGrp="1"/>
          </p:cNvSpPr>
          <p:nvPr>
            <p:ph type="sldNum" sz="quarter" idx="12"/>
          </p:nvPr>
        </p:nvSpPr>
        <p:spPr/>
        <p:txBody>
          <a:bodyPr/>
          <a:lstStyle/>
          <a:p>
            <a:fld id="{B614C989-9D34-47B7-9901-66AA3E2AADAA}" type="slidenum">
              <a:rPr lang="nb-NO" smtClean="0"/>
              <a:pPr/>
              <a:t>4</a:t>
            </a:fld>
            <a:endParaRPr lang="nb-NO"/>
          </a:p>
        </p:txBody>
      </p:sp>
      <p:sp>
        <p:nvSpPr>
          <p:cNvPr id="4" name="Plassholder for innhold 3"/>
          <p:cNvSpPr>
            <a:spLocks noGrp="1"/>
          </p:cNvSpPr>
          <p:nvPr>
            <p:ph idx="14"/>
          </p:nvPr>
        </p:nvSpPr>
        <p:spPr>
          <a:xfrm>
            <a:off x="650240" y="844352"/>
            <a:ext cx="11671200" cy="7704856"/>
          </a:xfrm>
        </p:spPr>
        <p:txBody>
          <a:bodyPr/>
          <a:lstStyle/>
          <a:p>
            <a:pPr lvl="0">
              <a:buNone/>
            </a:pPr>
            <a:r>
              <a:rPr lang="nb-NO" dirty="0"/>
              <a:t>If </a:t>
            </a:r>
            <a:r>
              <a:rPr lang="nb-NO" dirty="0" err="1"/>
              <a:t>you</a:t>
            </a:r>
            <a:r>
              <a:rPr lang="nb-NO" dirty="0"/>
              <a:t> </a:t>
            </a:r>
            <a:r>
              <a:rPr lang="nb-NO" dirty="0" err="1"/>
              <a:t>are</a:t>
            </a:r>
            <a:r>
              <a:rPr lang="nb-NO" dirty="0"/>
              <a:t> ill – </a:t>
            </a:r>
            <a:r>
              <a:rPr lang="nb-NO" dirty="0" err="1"/>
              <a:t>stay</a:t>
            </a:r>
            <a:r>
              <a:rPr lang="nb-NO" dirty="0"/>
              <a:t> at </a:t>
            </a:r>
            <a:r>
              <a:rPr lang="nb-NO" dirty="0" err="1"/>
              <a:t>home</a:t>
            </a:r>
            <a:r>
              <a:rPr lang="nb-NO" dirty="0"/>
              <a:t>!</a:t>
            </a:r>
            <a:br>
              <a:rPr lang="nb-NO" dirty="0"/>
            </a:br>
            <a:endParaRPr lang="nb-NO" dirty="0"/>
          </a:p>
          <a:p>
            <a:pPr lvl="0">
              <a:buNone/>
            </a:pPr>
            <a:r>
              <a:rPr lang="nb-NO" dirty="0" err="1"/>
              <a:t>Maintain</a:t>
            </a:r>
            <a:r>
              <a:rPr lang="nb-NO" dirty="0"/>
              <a:t> </a:t>
            </a:r>
            <a:r>
              <a:rPr lang="nb-NO" dirty="0" err="1"/>
              <a:t>good</a:t>
            </a:r>
            <a:r>
              <a:rPr lang="nb-NO" dirty="0"/>
              <a:t> hand and </a:t>
            </a:r>
            <a:r>
              <a:rPr lang="nb-NO" dirty="0" err="1"/>
              <a:t>coughing</a:t>
            </a:r>
            <a:r>
              <a:rPr lang="nb-NO" dirty="0"/>
              <a:t> hygiene</a:t>
            </a:r>
          </a:p>
          <a:p>
            <a:pPr marL="342900" lvl="0" indent="-342900">
              <a:buFont typeface="Arial" panose="020B0604020202020204" pitchFamily="34" charset="0"/>
              <a:buChar char="•"/>
            </a:pPr>
            <a:r>
              <a:rPr lang="nb-NO" dirty="0"/>
              <a:t>Wash </a:t>
            </a:r>
            <a:r>
              <a:rPr lang="nb-NO" dirty="0" err="1"/>
              <a:t>your</a:t>
            </a:r>
            <a:r>
              <a:rPr lang="nb-NO" dirty="0"/>
              <a:t> hands </a:t>
            </a:r>
            <a:r>
              <a:rPr lang="nb-NO" dirty="0" err="1"/>
              <a:t>often</a:t>
            </a:r>
            <a:r>
              <a:rPr lang="nb-NO" dirty="0"/>
              <a:t>, </a:t>
            </a:r>
            <a:r>
              <a:rPr lang="nb-NO" dirty="0" err="1"/>
              <a:t>with</a:t>
            </a:r>
            <a:r>
              <a:rPr lang="nb-NO" dirty="0"/>
              <a:t> </a:t>
            </a:r>
            <a:r>
              <a:rPr lang="nb-NO" dirty="0" err="1"/>
              <a:t>soap</a:t>
            </a:r>
            <a:r>
              <a:rPr lang="nb-NO" dirty="0"/>
              <a:t>, and </a:t>
            </a:r>
            <a:r>
              <a:rPr lang="nb-NO" dirty="0" err="1"/>
              <a:t>long</a:t>
            </a:r>
            <a:r>
              <a:rPr lang="nb-NO" dirty="0"/>
              <a:t> </a:t>
            </a:r>
            <a:r>
              <a:rPr lang="nb-NO" dirty="0" err="1"/>
              <a:t>enough</a:t>
            </a:r>
            <a:r>
              <a:rPr lang="nb-NO" dirty="0"/>
              <a:t> (20 sec.)</a:t>
            </a:r>
          </a:p>
          <a:p>
            <a:pPr marL="342900" lvl="0" indent="-342900">
              <a:buFont typeface="Arial" panose="020B0604020202020204" pitchFamily="34" charset="0"/>
              <a:buChar char="•"/>
            </a:pPr>
            <a:r>
              <a:rPr lang="nb-NO" dirty="0" err="1"/>
              <a:t>Avoid</a:t>
            </a:r>
            <a:r>
              <a:rPr lang="nb-NO" dirty="0"/>
              <a:t> </a:t>
            </a:r>
            <a:r>
              <a:rPr lang="nb-NO" dirty="0" err="1"/>
              <a:t>touching</a:t>
            </a:r>
            <a:r>
              <a:rPr lang="nb-NO" dirty="0"/>
              <a:t> </a:t>
            </a:r>
            <a:r>
              <a:rPr lang="nb-NO" dirty="0" err="1"/>
              <a:t>your</a:t>
            </a:r>
            <a:r>
              <a:rPr lang="nb-NO" dirty="0"/>
              <a:t> face. </a:t>
            </a:r>
            <a:r>
              <a:rPr lang="en-US" dirty="0"/>
              <a:t>Avoid mucosal infection</a:t>
            </a:r>
          </a:p>
          <a:p>
            <a:pPr marL="342900" lvl="0" indent="-342900">
              <a:buFont typeface="Arial" panose="020B0604020202020204" pitchFamily="34" charset="0"/>
              <a:buChar char="•"/>
            </a:pPr>
            <a:r>
              <a:rPr lang="nb-NO" dirty="0"/>
              <a:t>Do not </a:t>
            </a:r>
            <a:r>
              <a:rPr lang="nb-NO" dirty="0" err="1"/>
              <a:t>couch</a:t>
            </a:r>
            <a:r>
              <a:rPr lang="nb-NO" dirty="0"/>
              <a:t> or </a:t>
            </a:r>
            <a:r>
              <a:rPr lang="nb-NO" dirty="0" err="1"/>
              <a:t>sneeze</a:t>
            </a:r>
            <a:r>
              <a:rPr lang="nb-NO" dirty="0"/>
              <a:t> at </a:t>
            </a:r>
            <a:r>
              <a:rPr lang="nb-NO" dirty="0" err="1"/>
              <a:t>other</a:t>
            </a:r>
            <a:r>
              <a:rPr lang="nb-NO" dirty="0"/>
              <a:t> </a:t>
            </a:r>
            <a:r>
              <a:rPr lang="nb-NO" dirty="0" err="1"/>
              <a:t>people</a:t>
            </a:r>
            <a:endParaRPr lang="nb-NO" dirty="0"/>
          </a:p>
          <a:p>
            <a:pPr marL="342900" lvl="0" indent="-342900">
              <a:buFont typeface="Arial" panose="020B0604020202020204" pitchFamily="34" charset="0"/>
              <a:buChar char="•"/>
            </a:pPr>
            <a:r>
              <a:rPr lang="nb-NO" dirty="0"/>
              <a:t>If </a:t>
            </a:r>
            <a:r>
              <a:rPr lang="nb-NO" dirty="0" err="1"/>
              <a:t>you</a:t>
            </a:r>
            <a:r>
              <a:rPr lang="nb-NO" dirty="0"/>
              <a:t> must </a:t>
            </a:r>
            <a:r>
              <a:rPr lang="nb-NO" dirty="0" err="1"/>
              <a:t>cough</a:t>
            </a:r>
            <a:r>
              <a:rPr lang="nb-NO" dirty="0"/>
              <a:t> or </a:t>
            </a:r>
            <a:r>
              <a:rPr lang="nb-NO" dirty="0" err="1"/>
              <a:t>sneeze</a:t>
            </a:r>
            <a:r>
              <a:rPr lang="nb-NO" dirty="0"/>
              <a:t>, do it in a </a:t>
            </a:r>
            <a:r>
              <a:rPr lang="nb-NO" dirty="0" err="1"/>
              <a:t>paper</a:t>
            </a:r>
            <a:r>
              <a:rPr lang="nb-NO" dirty="0"/>
              <a:t> </a:t>
            </a:r>
            <a:r>
              <a:rPr lang="nb-NO" dirty="0" err="1"/>
              <a:t>towel</a:t>
            </a:r>
            <a:r>
              <a:rPr lang="nb-NO" dirty="0"/>
              <a:t> and </a:t>
            </a:r>
            <a:r>
              <a:rPr lang="nb-NO" dirty="0" err="1"/>
              <a:t>dispose</a:t>
            </a:r>
            <a:r>
              <a:rPr lang="nb-NO" dirty="0"/>
              <a:t> of </a:t>
            </a:r>
            <a:r>
              <a:rPr lang="nb-NO" dirty="0" err="1"/>
              <a:t>the</a:t>
            </a:r>
            <a:r>
              <a:rPr lang="nb-NO" dirty="0"/>
              <a:t> </a:t>
            </a:r>
            <a:r>
              <a:rPr lang="nb-NO" dirty="0" err="1"/>
              <a:t>towel</a:t>
            </a:r>
            <a:r>
              <a:rPr lang="nb-NO" dirty="0"/>
              <a:t> </a:t>
            </a:r>
            <a:r>
              <a:rPr lang="nb-NO" dirty="0" err="1"/>
              <a:t>immediately</a:t>
            </a:r>
            <a:r>
              <a:rPr lang="nb-NO" dirty="0"/>
              <a:t> and </a:t>
            </a:r>
            <a:r>
              <a:rPr lang="nb-NO" dirty="0" err="1"/>
              <a:t>wash</a:t>
            </a:r>
            <a:r>
              <a:rPr lang="nb-NO" dirty="0"/>
              <a:t> </a:t>
            </a:r>
            <a:r>
              <a:rPr lang="nb-NO" dirty="0" err="1"/>
              <a:t>your</a:t>
            </a:r>
            <a:r>
              <a:rPr lang="nb-NO" dirty="0"/>
              <a:t> hands. If </a:t>
            </a:r>
            <a:r>
              <a:rPr lang="nb-NO" dirty="0" err="1"/>
              <a:t>you</a:t>
            </a:r>
            <a:r>
              <a:rPr lang="nb-NO" dirty="0"/>
              <a:t> do not have a </a:t>
            </a:r>
            <a:r>
              <a:rPr lang="nb-NO" dirty="0" err="1"/>
              <a:t>paper</a:t>
            </a:r>
            <a:r>
              <a:rPr lang="nb-NO" dirty="0"/>
              <a:t> </a:t>
            </a:r>
            <a:r>
              <a:rPr lang="nb-NO" dirty="0" err="1"/>
              <a:t>towel</a:t>
            </a:r>
            <a:r>
              <a:rPr lang="nb-NO" dirty="0"/>
              <a:t>, </a:t>
            </a:r>
            <a:r>
              <a:rPr lang="nb-NO" dirty="0" err="1"/>
              <a:t>use</a:t>
            </a:r>
            <a:r>
              <a:rPr lang="nb-NO" dirty="0"/>
              <a:t> a </a:t>
            </a:r>
            <a:r>
              <a:rPr lang="nb-NO" dirty="0" err="1"/>
              <a:t>flexed</a:t>
            </a:r>
            <a:r>
              <a:rPr lang="nb-NO" dirty="0"/>
              <a:t> </a:t>
            </a:r>
            <a:r>
              <a:rPr lang="nb-NO" dirty="0" err="1"/>
              <a:t>elbow</a:t>
            </a:r>
            <a:endParaRPr lang="nb-NO" dirty="0"/>
          </a:p>
          <a:p>
            <a:pPr marL="342900" lvl="0" indent="-342900">
              <a:buFont typeface="Arial" panose="020B0604020202020204" pitchFamily="34" charset="0"/>
              <a:buChar char="•"/>
            </a:pPr>
            <a:endParaRPr lang="nb-NO" dirty="0"/>
          </a:p>
          <a:p>
            <a:pPr lvl="0">
              <a:buNone/>
            </a:pPr>
            <a:r>
              <a:rPr lang="en-US" dirty="0"/>
              <a:t>Keep a safe distance from others</a:t>
            </a:r>
          </a:p>
          <a:p>
            <a:pPr marL="342900" lvl="0" indent="-342900">
              <a:buFont typeface="Arial" panose="020B0604020202020204" pitchFamily="34" charset="0"/>
              <a:buChar char="•"/>
            </a:pPr>
            <a:r>
              <a:rPr lang="en-US" dirty="0"/>
              <a:t>When you are with others, keep a physical distance of at least 1 meter</a:t>
            </a:r>
          </a:p>
          <a:p>
            <a:pPr marL="342900" lvl="0" indent="-342900">
              <a:buFont typeface="Arial" panose="020B0604020202020204" pitchFamily="34" charset="0"/>
              <a:buChar char="•"/>
            </a:pPr>
            <a:r>
              <a:rPr lang="en-US" dirty="0"/>
              <a:t>Give others the opportunity to keep a distance of 1 meter, e.g. in the corridor, when several are in the same room, and during demonstration of techniques</a:t>
            </a:r>
          </a:p>
          <a:p>
            <a:pPr marL="342900" lvl="0" indent="-342900">
              <a:buFont typeface="Arial" panose="020B0604020202020204" pitchFamily="34" charset="0"/>
              <a:buChar char="•"/>
            </a:pPr>
            <a:r>
              <a:rPr lang="en-US" dirty="0"/>
              <a:t>In work situations that require less than one meter distance between two people, face masks and glasses are used</a:t>
            </a:r>
          </a:p>
          <a:p>
            <a:pPr lvl="0">
              <a:buNone/>
            </a:pPr>
            <a:endParaRPr lang="en-US" dirty="0"/>
          </a:p>
          <a:p>
            <a:pPr lvl="0">
              <a:buNone/>
            </a:pPr>
            <a:r>
              <a:rPr lang="en-US" dirty="0"/>
              <a:t>Follow the rules - this is how we avoid cases of infection and can keep KHiO open.</a:t>
            </a:r>
            <a:r>
              <a:rPr lang="nb-NO" dirty="0"/>
              <a:t> </a:t>
            </a:r>
          </a:p>
          <a:p>
            <a:endParaRPr lang="nb-NO" dirty="0"/>
          </a:p>
          <a:p>
            <a:endParaRPr lang="nb-NO" dirty="0"/>
          </a:p>
        </p:txBody>
      </p:sp>
    </p:spTree>
    <p:extLst>
      <p:ext uri="{BB962C8B-B14F-4D97-AF65-F5344CB8AC3E}">
        <p14:creationId xmlns:p14="http://schemas.microsoft.com/office/powerpoint/2010/main" val="3594270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a:t>Prior to </a:t>
            </a:r>
            <a:r>
              <a:rPr lang="nb-NO" dirty="0" err="1"/>
              <a:t>arrival</a:t>
            </a:r>
            <a:r>
              <a:rPr lang="nb-NO" dirty="0"/>
              <a:t> at campus</a:t>
            </a:r>
            <a:br>
              <a:rPr lang="nb-NO" dirty="0"/>
            </a:br>
            <a:br>
              <a:rPr lang="nb-NO" dirty="0"/>
            </a:br>
            <a:endParaRPr lang="nb-NO" dirty="0"/>
          </a:p>
        </p:txBody>
      </p:sp>
      <p:sp>
        <p:nvSpPr>
          <p:cNvPr id="3" name="Plassholder for lysbildenummer 2"/>
          <p:cNvSpPr>
            <a:spLocks noGrp="1"/>
          </p:cNvSpPr>
          <p:nvPr>
            <p:ph type="sldNum" sz="quarter" idx="12"/>
          </p:nvPr>
        </p:nvSpPr>
        <p:spPr/>
        <p:txBody>
          <a:bodyPr/>
          <a:lstStyle/>
          <a:p>
            <a:fld id="{B614C989-9D34-47B7-9901-66AA3E2AADAA}" type="slidenum">
              <a:rPr lang="nb-NO" smtClean="0"/>
              <a:pPr/>
              <a:t>5</a:t>
            </a:fld>
            <a:endParaRPr lang="nb-NO"/>
          </a:p>
        </p:txBody>
      </p:sp>
      <p:sp>
        <p:nvSpPr>
          <p:cNvPr id="4" name="Plassholder for innhold 3"/>
          <p:cNvSpPr>
            <a:spLocks noGrp="1"/>
          </p:cNvSpPr>
          <p:nvPr>
            <p:ph idx="14"/>
          </p:nvPr>
        </p:nvSpPr>
        <p:spPr>
          <a:xfrm>
            <a:off x="653282" y="1636440"/>
            <a:ext cx="11671200" cy="6052171"/>
          </a:xfrm>
        </p:spPr>
        <p:txBody>
          <a:bodyPr/>
          <a:lstStyle/>
          <a:p>
            <a:endParaRPr lang="nb-NO" dirty="0"/>
          </a:p>
          <a:p>
            <a:pPr lvl="0">
              <a:buNone/>
            </a:pPr>
            <a:r>
              <a:rPr lang="en-US" dirty="0"/>
              <a:t>Before arriving at campus, everyone must:</a:t>
            </a:r>
          </a:p>
          <a:p>
            <a:pPr marL="342900" lvl="0" indent="-342900">
              <a:buFont typeface="Arial" panose="020B0604020202020204" pitchFamily="34" charset="0"/>
              <a:buChar char="•"/>
            </a:pPr>
            <a:endParaRPr lang="en-US" dirty="0"/>
          </a:p>
          <a:p>
            <a:pPr marL="342900" lvl="0" indent="-342900">
              <a:buFont typeface="Arial" panose="020B0604020202020204" pitchFamily="34" charset="0"/>
              <a:buChar char="•"/>
            </a:pPr>
            <a:r>
              <a:rPr lang="nb-NO" dirty="0" err="1"/>
              <a:t>Familiarize</a:t>
            </a:r>
            <a:r>
              <a:rPr lang="nb-NO" dirty="0"/>
              <a:t> </a:t>
            </a:r>
            <a:r>
              <a:rPr lang="nb-NO" dirty="0" err="1"/>
              <a:t>yourselves</a:t>
            </a:r>
            <a:r>
              <a:rPr lang="nb-NO" dirty="0"/>
              <a:t> </a:t>
            </a:r>
            <a:r>
              <a:rPr lang="nb-NO" dirty="0" err="1"/>
              <a:t>with</a:t>
            </a:r>
            <a:r>
              <a:rPr lang="nb-NO" dirty="0"/>
              <a:t> </a:t>
            </a:r>
            <a:r>
              <a:rPr lang="nb-NO" dirty="0" err="1"/>
              <a:t>the</a:t>
            </a:r>
            <a:r>
              <a:rPr lang="nb-NO" dirty="0"/>
              <a:t> </a:t>
            </a:r>
            <a:r>
              <a:rPr lang="nb-NO" dirty="0" err="1"/>
              <a:t>information</a:t>
            </a:r>
            <a:r>
              <a:rPr lang="nb-NO" dirty="0"/>
              <a:t> </a:t>
            </a:r>
            <a:r>
              <a:rPr lang="nb-NO" dirty="0" err="1"/>
              <a:t>about</a:t>
            </a:r>
            <a:r>
              <a:rPr lang="nb-NO" dirty="0"/>
              <a:t> </a:t>
            </a:r>
            <a:r>
              <a:rPr lang="nb-NO" dirty="0" err="1"/>
              <a:t>rules</a:t>
            </a:r>
            <a:r>
              <a:rPr lang="nb-NO" dirty="0"/>
              <a:t> for </a:t>
            </a:r>
            <a:r>
              <a:rPr lang="nb-NO" dirty="0" err="1"/>
              <a:t>staying</a:t>
            </a:r>
            <a:r>
              <a:rPr lang="nb-NO" dirty="0"/>
              <a:t> at KHiO (khio.no)</a:t>
            </a:r>
          </a:p>
          <a:p>
            <a:pPr marL="342900" lvl="0" indent="-342900">
              <a:buFont typeface="Arial" panose="020B0604020202020204" pitchFamily="34" charset="0"/>
              <a:buChar char="•"/>
            </a:pPr>
            <a:r>
              <a:rPr lang="en-US" dirty="0"/>
              <a:t>Conduct mandatory infection control training (this video)</a:t>
            </a:r>
          </a:p>
          <a:p>
            <a:pPr marL="342900" lvl="0" indent="-342900">
              <a:buFont typeface="Arial" panose="020B0604020202020204" pitchFamily="34" charset="0"/>
              <a:buChar char="•"/>
            </a:pPr>
            <a:r>
              <a:rPr lang="en-US" dirty="0"/>
              <a:t>Follow current quarantine rules (</a:t>
            </a:r>
            <a:r>
              <a:rPr lang="en-US" dirty="0">
                <a:hlinkClick r:id="rId2"/>
              </a:rPr>
              <a:t>www.fhi.no</a:t>
            </a:r>
            <a:r>
              <a:rPr lang="en-US" dirty="0"/>
              <a:t>) </a:t>
            </a:r>
          </a:p>
          <a:p>
            <a:pPr marL="342900" lvl="0" indent="-342900">
              <a:buFont typeface="Arial" panose="020B0604020202020204" pitchFamily="34" charset="0"/>
              <a:buChar char="•"/>
            </a:pPr>
            <a:r>
              <a:rPr lang="en-US" dirty="0"/>
              <a:t>Sick people should stay at home (respiratory symptoms, cough, fever)</a:t>
            </a:r>
          </a:p>
          <a:p>
            <a:pPr marL="342900" lvl="0" indent="-342900">
              <a:buFont typeface="Arial" panose="020B0604020202020204" pitchFamily="34" charset="0"/>
              <a:buChar char="•"/>
            </a:pPr>
            <a:r>
              <a:rPr lang="en-US" dirty="0"/>
              <a:t>Test </a:t>
            </a:r>
            <a:r>
              <a:rPr lang="nb-NO" dirty="0" err="1"/>
              <a:t>yourselves</a:t>
            </a:r>
            <a:r>
              <a:rPr lang="nb-NO" dirty="0"/>
              <a:t> </a:t>
            </a:r>
            <a:r>
              <a:rPr lang="en-US" dirty="0"/>
              <a:t>for infection if you get respiratory symptoms</a:t>
            </a:r>
          </a:p>
          <a:p>
            <a:pPr marL="342900" lvl="0" indent="-342900">
              <a:buFont typeface="Arial" panose="020B0604020202020204" pitchFamily="34" charset="0"/>
              <a:buChar char="•"/>
            </a:pPr>
            <a:r>
              <a:rPr lang="en-US" dirty="0"/>
              <a:t>Be aware of the use of public transport, avoid rush hour traffic</a:t>
            </a:r>
          </a:p>
          <a:p>
            <a:pPr marL="342900" lvl="0" indent="-342900">
              <a:buFont typeface="Arial" panose="020B0604020202020204" pitchFamily="34" charset="0"/>
              <a:buChar char="•"/>
            </a:pPr>
            <a:r>
              <a:rPr lang="en-US" dirty="0"/>
              <a:t>Be sure to bring your access card</a:t>
            </a:r>
          </a:p>
          <a:p>
            <a:pPr marL="342900" lvl="0" indent="-342900">
              <a:buFont typeface="Arial" panose="020B0604020202020204" pitchFamily="34" charset="0"/>
              <a:buChar char="•"/>
            </a:pPr>
            <a:r>
              <a:rPr lang="en-US" dirty="0"/>
              <a:t>Be aware that as a student / employee physically enters </a:t>
            </a:r>
            <a:r>
              <a:rPr lang="en-US" dirty="0" err="1"/>
              <a:t>KHiO's</a:t>
            </a:r>
            <a:r>
              <a:rPr lang="en-US" dirty="0"/>
              <a:t> premises, you confirm to follow infection control rules when staying at KHiO</a:t>
            </a:r>
            <a:endParaRPr lang="nb-NO" dirty="0"/>
          </a:p>
        </p:txBody>
      </p:sp>
    </p:spTree>
    <p:extLst>
      <p:ext uri="{BB962C8B-B14F-4D97-AF65-F5344CB8AC3E}">
        <p14:creationId xmlns:p14="http://schemas.microsoft.com/office/powerpoint/2010/main" val="4186594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08B1736-EFD3-459E-BF96-AB0EFDBF8EB2}"/>
              </a:ext>
            </a:extLst>
          </p:cNvPr>
          <p:cNvSpPr>
            <a:spLocks noGrp="1"/>
          </p:cNvSpPr>
          <p:nvPr>
            <p:ph type="title"/>
          </p:nvPr>
        </p:nvSpPr>
        <p:spPr/>
        <p:txBody>
          <a:bodyPr/>
          <a:lstStyle/>
          <a:p>
            <a:r>
              <a:rPr lang="nb-NO" dirty="0" err="1"/>
              <a:t>Confirmation</a:t>
            </a:r>
            <a:r>
              <a:rPr lang="nb-NO" dirty="0"/>
              <a:t> </a:t>
            </a:r>
            <a:r>
              <a:rPr lang="nb-NO" dirty="0" err="1"/>
              <a:t>of</a:t>
            </a:r>
            <a:r>
              <a:rPr lang="nb-NO" dirty="0"/>
              <a:t> </a:t>
            </a:r>
            <a:r>
              <a:rPr lang="nb-NO" dirty="0" err="1"/>
              <a:t>sickness</a:t>
            </a:r>
            <a:r>
              <a:rPr lang="nb-NO" dirty="0"/>
              <a:t> </a:t>
            </a:r>
            <a:r>
              <a:rPr lang="nb-NO" dirty="0" err="1"/>
              <a:t>self-declaration</a:t>
            </a:r>
            <a:r>
              <a:rPr lang="nb-NO" dirty="0"/>
              <a:t> </a:t>
            </a:r>
          </a:p>
        </p:txBody>
      </p:sp>
      <p:sp>
        <p:nvSpPr>
          <p:cNvPr id="3" name="Plassholder for lysbildenummer 2">
            <a:extLst>
              <a:ext uri="{FF2B5EF4-FFF2-40B4-BE49-F238E27FC236}">
                <a16:creationId xmlns:a16="http://schemas.microsoft.com/office/drawing/2014/main" id="{25D1AB9A-8880-4FF5-8997-9FD6EC604EC7}"/>
              </a:ext>
            </a:extLst>
          </p:cNvPr>
          <p:cNvSpPr>
            <a:spLocks noGrp="1"/>
          </p:cNvSpPr>
          <p:nvPr>
            <p:ph type="sldNum" sz="quarter" idx="12"/>
          </p:nvPr>
        </p:nvSpPr>
        <p:spPr/>
        <p:txBody>
          <a:bodyPr/>
          <a:lstStyle/>
          <a:p>
            <a:fld id="{B614C989-9D34-47B7-9901-66AA3E2AADAA}" type="slidenum">
              <a:rPr lang="nb-NO" smtClean="0"/>
              <a:pPr/>
              <a:t>6</a:t>
            </a:fld>
            <a:endParaRPr lang="nb-NO"/>
          </a:p>
        </p:txBody>
      </p:sp>
      <p:sp>
        <p:nvSpPr>
          <p:cNvPr id="4" name="Plassholder for innhold 3">
            <a:extLst>
              <a:ext uri="{FF2B5EF4-FFF2-40B4-BE49-F238E27FC236}">
                <a16:creationId xmlns:a16="http://schemas.microsoft.com/office/drawing/2014/main" id="{F20C051F-F342-4FCA-8096-C3720AF61EA8}"/>
              </a:ext>
            </a:extLst>
          </p:cNvPr>
          <p:cNvSpPr>
            <a:spLocks noGrp="1"/>
          </p:cNvSpPr>
          <p:nvPr>
            <p:ph idx="14"/>
          </p:nvPr>
        </p:nvSpPr>
        <p:spPr/>
        <p:txBody>
          <a:bodyPr/>
          <a:lstStyle/>
          <a:p>
            <a:r>
              <a:rPr lang="en-US" dirty="0"/>
              <a:t>Student / employee confirms the following self-declaration about health, as you physically enter </a:t>
            </a:r>
            <a:r>
              <a:rPr lang="en-US" dirty="0" err="1"/>
              <a:t>KHiO's</a:t>
            </a:r>
            <a:r>
              <a:rPr lang="en-US" dirty="0"/>
              <a:t> premises:</a:t>
            </a:r>
          </a:p>
          <a:p>
            <a:endParaRPr lang="en-US" dirty="0"/>
          </a:p>
          <a:p>
            <a:pPr marL="342900" indent="-342900">
              <a:buFont typeface="Arial" panose="020B0604020202020204" pitchFamily="34" charset="0"/>
              <a:buChar char="•"/>
            </a:pPr>
            <a:r>
              <a:rPr lang="nb-NO" dirty="0"/>
              <a:t>I do not have </a:t>
            </a:r>
            <a:r>
              <a:rPr lang="nb-NO" dirty="0" err="1"/>
              <a:t>respiratory</a:t>
            </a:r>
            <a:r>
              <a:rPr lang="nb-NO" dirty="0"/>
              <a:t> symptoms (</a:t>
            </a:r>
            <a:r>
              <a:rPr lang="nb-NO" dirty="0" err="1"/>
              <a:t>cough</a:t>
            </a:r>
            <a:r>
              <a:rPr lang="nb-NO" dirty="0"/>
              <a:t>, </a:t>
            </a:r>
            <a:r>
              <a:rPr lang="nb-NO" dirty="0" err="1"/>
              <a:t>fever</a:t>
            </a:r>
            <a:r>
              <a:rPr lang="nb-NO" dirty="0"/>
              <a:t>, </a:t>
            </a:r>
            <a:r>
              <a:rPr lang="nb-NO" dirty="0" err="1"/>
              <a:t>wheezing</a:t>
            </a:r>
            <a:r>
              <a:rPr lang="nb-NO" dirty="0"/>
              <a:t>).</a:t>
            </a:r>
          </a:p>
          <a:p>
            <a:pPr marL="342900" indent="-342900">
              <a:buFont typeface="Arial" panose="020B0604020202020204" pitchFamily="34" charset="0"/>
              <a:buChar char="•"/>
            </a:pPr>
            <a:r>
              <a:rPr lang="nb-NO" dirty="0"/>
              <a:t>I have </a:t>
            </a:r>
            <a:r>
              <a:rPr lang="nb-NO" dirty="0" err="1"/>
              <a:t>had</a:t>
            </a:r>
            <a:r>
              <a:rPr lang="nb-NO" dirty="0"/>
              <a:t> </a:t>
            </a:r>
            <a:r>
              <a:rPr lang="nb-NO" dirty="0" err="1"/>
              <a:t>no</a:t>
            </a:r>
            <a:r>
              <a:rPr lang="nb-NO" dirty="0"/>
              <a:t> </a:t>
            </a:r>
            <a:r>
              <a:rPr lang="nb-NO" dirty="0" err="1"/>
              <a:t>respiratory</a:t>
            </a:r>
            <a:r>
              <a:rPr lang="nb-NO" dirty="0"/>
              <a:t> symptoms (</a:t>
            </a:r>
            <a:r>
              <a:rPr lang="nb-NO" dirty="0" err="1"/>
              <a:t>cough</a:t>
            </a:r>
            <a:r>
              <a:rPr lang="nb-NO" dirty="0"/>
              <a:t>, </a:t>
            </a:r>
            <a:r>
              <a:rPr lang="nb-NO" dirty="0" err="1"/>
              <a:t>fever</a:t>
            </a:r>
            <a:r>
              <a:rPr lang="nb-NO" dirty="0"/>
              <a:t>, </a:t>
            </a:r>
            <a:r>
              <a:rPr lang="nb-NO" dirty="0" err="1"/>
              <a:t>wheezing</a:t>
            </a:r>
            <a:r>
              <a:rPr lang="nb-NO" dirty="0"/>
              <a:t>) for </a:t>
            </a:r>
            <a:r>
              <a:rPr lang="nb-NO" dirty="0" err="1"/>
              <a:t>the</a:t>
            </a:r>
            <a:r>
              <a:rPr lang="nb-NO" dirty="0"/>
              <a:t> last 24 </a:t>
            </a:r>
            <a:r>
              <a:rPr lang="nb-NO" dirty="0" err="1"/>
              <a:t>hours</a:t>
            </a:r>
            <a:r>
              <a:rPr lang="nb-NO" dirty="0"/>
              <a:t>.</a:t>
            </a:r>
          </a:p>
          <a:p>
            <a:pPr marL="342900" indent="-342900">
              <a:buFont typeface="Arial" panose="020B0604020202020204" pitchFamily="34" charset="0"/>
              <a:buChar char="•"/>
            </a:pPr>
            <a:r>
              <a:rPr lang="nb-NO" dirty="0"/>
              <a:t>No </a:t>
            </a:r>
            <a:r>
              <a:rPr lang="nb-NO" dirty="0" err="1"/>
              <a:t>one</a:t>
            </a:r>
            <a:r>
              <a:rPr lang="nb-NO" dirty="0"/>
              <a:t> in my household has </a:t>
            </a:r>
            <a:r>
              <a:rPr lang="nb-NO" dirty="0" err="1"/>
              <a:t>respiratory</a:t>
            </a:r>
            <a:r>
              <a:rPr lang="nb-NO" dirty="0"/>
              <a:t> symptoms (</a:t>
            </a:r>
            <a:r>
              <a:rPr lang="nb-NO" dirty="0" err="1"/>
              <a:t>cough</a:t>
            </a:r>
            <a:r>
              <a:rPr lang="nb-NO" dirty="0"/>
              <a:t>, </a:t>
            </a:r>
            <a:r>
              <a:rPr lang="nb-NO" dirty="0" err="1"/>
              <a:t>fever</a:t>
            </a:r>
            <a:r>
              <a:rPr lang="nb-NO" dirty="0"/>
              <a:t>, </a:t>
            </a:r>
            <a:r>
              <a:rPr lang="nb-NO" dirty="0" err="1"/>
              <a:t>wheezing</a:t>
            </a:r>
            <a:r>
              <a:rPr lang="nb-NO" dirty="0"/>
              <a:t>), or has </a:t>
            </a:r>
            <a:r>
              <a:rPr lang="nb-NO" dirty="0" err="1"/>
              <a:t>had</a:t>
            </a:r>
            <a:r>
              <a:rPr lang="nb-NO" dirty="0"/>
              <a:t> </a:t>
            </a:r>
            <a:r>
              <a:rPr lang="nb-NO" dirty="0" err="1"/>
              <a:t>such</a:t>
            </a:r>
            <a:r>
              <a:rPr lang="nb-NO" dirty="0"/>
              <a:t> symptoms for </a:t>
            </a:r>
            <a:r>
              <a:rPr lang="nb-NO" dirty="0" err="1"/>
              <a:t>the</a:t>
            </a:r>
            <a:r>
              <a:rPr lang="nb-NO" dirty="0"/>
              <a:t> </a:t>
            </a:r>
            <a:r>
              <a:rPr lang="nb-NO" dirty="0" err="1"/>
              <a:t>past</a:t>
            </a:r>
            <a:r>
              <a:rPr lang="nb-NO" dirty="0"/>
              <a:t> 24 </a:t>
            </a:r>
            <a:r>
              <a:rPr lang="nb-NO" dirty="0" err="1"/>
              <a:t>hours</a:t>
            </a:r>
            <a:r>
              <a:rPr lang="nb-NO" dirty="0"/>
              <a:t>.</a:t>
            </a:r>
          </a:p>
          <a:p>
            <a:pPr marL="342900" indent="-342900">
              <a:buFont typeface="Arial" panose="020B0604020202020204" pitchFamily="34" charset="0"/>
              <a:buChar char="•"/>
            </a:pPr>
            <a:r>
              <a:rPr lang="nb-NO" dirty="0"/>
              <a:t>For </a:t>
            </a:r>
            <a:r>
              <a:rPr lang="nb-NO" dirty="0" err="1"/>
              <a:t>the</a:t>
            </a:r>
            <a:r>
              <a:rPr lang="nb-NO" dirty="0"/>
              <a:t> </a:t>
            </a:r>
            <a:r>
              <a:rPr lang="nb-NO" dirty="0" err="1"/>
              <a:t>past</a:t>
            </a:r>
            <a:r>
              <a:rPr lang="nb-NO" dirty="0"/>
              <a:t> 10 </a:t>
            </a:r>
            <a:r>
              <a:rPr lang="nb-NO" dirty="0" err="1"/>
              <a:t>days</a:t>
            </a:r>
            <a:r>
              <a:rPr lang="nb-NO" dirty="0"/>
              <a:t> I have not </a:t>
            </a:r>
            <a:r>
              <a:rPr lang="nb-NO" dirty="0" err="1"/>
              <a:t>had</a:t>
            </a:r>
            <a:r>
              <a:rPr lang="nb-NO" dirty="0"/>
              <a:t> </a:t>
            </a:r>
            <a:r>
              <a:rPr lang="nb-NO" dirty="0" err="1"/>
              <a:t>close</a:t>
            </a:r>
            <a:r>
              <a:rPr lang="nb-NO" dirty="0"/>
              <a:t> </a:t>
            </a:r>
            <a:r>
              <a:rPr lang="nb-NO" dirty="0" err="1"/>
              <a:t>contact</a:t>
            </a:r>
            <a:r>
              <a:rPr lang="nb-NO" dirty="0"/>
              <a:t> </a:t>
            </a:r>
            <a:r>
              <a:rPr lang="nb-NO" dirty="0" err="1"/>
              <a:t>with</a:t>
            </a:r>
            <a:r>
              <a:rPr lang="nb-NO" dirty="0"/>
              <a:t> </a:t>
            </a:r>
            <a:r>
              <a:rPr lang="nb-NO" dirty="0" err="1"/>
              <a:t>other</a:t>
            </a:r>
            <a:r>
              <a:rPr lang="nb-NO" dirty="0"/>
              <a:t> </a:t>
            </a:r>
            <a:r>
              <a:rPr lang="nb-NO" dirty="0" err="1"/>
              <a:t>people</a:t>
            </a:r>
            <a:r>
              <a:rPr lang="nb-NO" dirty="0"/>
              <a:t> </a:t>
            </a:r>
            <a:r>
              <a:rPr lang="nb-NO" dirty="0" err="1"/>
              <a:t>with</a:t>
            </a:r>
            <a:r>
              <a:rPr lang="nb-NO" dirty="0"/>
              <a:t> </a:t>
            </a:r>
            <a:r>
              <a:rPr lang="nb-NO" dirty="0" err="1"/>
              <a:t>strong</a:t>
            </a:r>
            <a:r>
              <a:rPr lang="nb-NO" dirty="0"/>
              <a:t> </a:t>
            </a:r>
            <a:r>
              <a:rPr lang="nb-NO" dirty="0" err="1"/>
              <a:t>suspicion</a:t>
            </a:r>
            <a:r>
              <a:rPr lang="nb-NO" dirty="0"/>
              <a:t> or </a:t>
            </a:r>
            <a:r>
              <a:rPr lang="nb-NO" dirty="0" err="1"/>
              <a:t>diagnosis</a:t>
            </a:r>
            <a:r>
              <a:rPr lang="nb-NO" dirty="0"/>
              <a:t> </a:t>
            </a:r>
            <a:r>
              <a:rPr lang="nb-NO" dirty="0" err="1"/>
              <a:t>of</a:t>
            </a:r>
            <a:r>
              <a:rPr lang="nb-NO" dirty="0"/>
              <a:t> Covid-19.</a:t>
            </a:r>
          </a:p>
          <a:p>
            <a:pPr marL="342900" indent="-342900">
              <a:buFont typeface="Arial" panose="020B0604020202020204" pitchFamily="34" charset="0"/>
              <a:buChar char="•"/>
            </a:pPr>
            <a:r>
              <a:rPr lang="nb-NO" dirty="0"/>
              <a:t>I am </a:t>
            </a:r>
            <a:r>
              <a:rPr lang="nb-NO" dirty="0" err="1"/>
              <a:t>obliged</a:t>
            </a:r>
            <a:r>
              <a:rPr lang="nb-NO" dirty="0"/>
              <a:t> to </a:t>
            </a:r>
            <a:r>
              <a:rPr lang="nb-NO" dirty="0" err="1"/>
              <a:t>follow</a:t>
            </a:r>
            <a:r>
              <a:rPr lang="nb-NO" dirty="0"/>
              <a:t> </a:t>
            </a:r>
            <a:r>
              <a:rPr lang="nb-NO" dirty="0" err="1"/>
              <a:t>the</a:t>
            </a:r>
            <a:r>
              <a:rPr lang="nb-NO" dirty="0"/>
              <a:t> </a:t>
            </a:r>
            <a:r>
              <a:rPr lang="nb-NO" dirty="0" err="1"/>
              <a:t>health</a:t>
            </a:r>
            <a:r>
              <a:rPr lang="nb-NO" dirty="0"/>
              <a:t> </a:t>
            </a:r>
            <a:r>
              <a:rPr lang="nb-NO" dirty="0" err="1"/>
              <a:t>authorities</a:t>
            </a:r>
            <a:r>
              <a:rPr lang="nb-NO" dirty="0"/>
              <a:t>' hygiene </a:t>
            </a:r>
            <a:r>
              <a:rPr lang="nb-NO" dirty="0" err="1"/>
              <a:t>advice</a:t>
            </a:r>
            <a:r>
              <a:rPr lang="nb-NO" dirty="0"/>
              <a:t> </a:t>
            </a:r>
            <a:r>
              <a:rPr lang="nb-NO" dirty="0" err="1"/>
              <a:t>with</a:t>
            </a:r>
            <a:r>
              <a:rPr lang="nb-NO" dirty="0"/>
              <a:t> </a:t>
            </a:r>
            <a:r>
              <a:rPr lang="nb-NO" dirty="0" err="1"/>
              <a:t>good</a:t>
            </a:r>
            <a:r>
              <a:rPr lang="nb-NO" dirty="0"/>
              <a:t> hand </a:t>
            </a:r>
            <a:r>
              <a:rPr lang="nb-NO" dirty="0" err="1"/>
              <a:t>washing</a:t>
            </a:r>
            <a:r>
              <a:rPr lang="nb-NO" dirty="0"/>
              <a:t>, </a:t>
            </a:r>
            <a:r>
              <a:rPr lang="nb-NO" dirty="0" err="1"/>
              <a:t>cough</a:t>
            </a:r>
            <a:r>
              <a:rPr lang="nb-NO" dirty="0"/>
              <a:t> / </a:t>
            </a:r>
            <a:r>
              <a:rPr lang="nb-NO" dirty="0" err="1"/>
              <a:t>sneeze</a:t>
            </a:r>
            <a:r>
              <a:rPr lang="nb-NO" dirty="0"/>
              <a:t> in </a:t>
            </a:r>
            <a:r>
              <a:rPr lang="nb-NO" dirty="0" err="1"/>
              <a:t>the</a:t>
            </a:r>
            <a:r>
              <a:rPr lang="nb-NO" dirty="0"/>
              <a:t> </a:t>
            </a:r>
            <a:r>
              <a:rPr lang="nb-NO" dirty="0" err="1"/>
              <a:t>elbow</a:t>
            </a:r>
            <a:r>
              <a:rPr lang="nb-NO" dirty="0"/>
              <a:t> and to </a:t>
            </a:r>
            <a:r>
              <a:rPr lang="nb-NO" dirty="0" err="1"/>
              <a:t>keep</a:t>
            </a:r>
            <a:r>
              <a:rPr lang="nb-NO" dirty="0"/>
              <a:t> </a:t>
            </a:r>
            <a:r>
              <a:rPr lang="nb-NO" dirty="0" err="1"/>
              <a:t>two</a:t>
            </a:r>
            <a:r>
              <a:rPr lang="nb-NO" dirty="0"/>
              <a:t> meters </a:t>
            </a:r>
            <a:r>
              <a:rPr lang="nb-NO" dirty="0" err="1"/>
              <a:t>distance</a:t>
            </a:r>
            <a:r>
              <a:rPr lang="nb-NO" dirty="0"/>
              <a:t> during my </a:t>
            </a:r>
            <a:r>
              <a:rPr lang="nb-NO" dirty="0" err="1"/>
              <a:t>entire</a:t>
            </a:r>
            <a:r>
              <a:rPr lang="nb-NO" dirty="0"/>
              <a:t> </a:t>
            </a:r>
            <a:r>
              <a:rPr lang="nb-NO" dirty="0" err="1"/>
              <a:t>stay</a:t>
            </a:r>
            <a:r>
              <a:rPr lang="nb-NO" dirty="0"/>
              <a:t> at KHiO.</a:t>
            </a:r>
          </a:p>
          <a:p>
            <a:endParaRPr lang="nb-NO" dirty="0"/>
          </a:p>
        </p:txBody>
      </p:sp>
    </p:spTree>
    <p:extLst>
      <p:ext uri="{BB962C8B-B14F-4D97-AF65-F5344CB8AC3E}">
        <p14:creationId xmlns:p14="http://schemas.microsoft.com/office/powerpoint/2010/main" val="972933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Rules for </a:t>
            </a:r>
            <a:r>
              <a:rPr lang="nb-NO" dirty="0" err="1"/>
              <a:t>staying</a:t>
            </a:r>
            <a:r>
              <a:rPr lang="nb-NO" dirty="0"/>
              <a:t> at </a:t>
            </a:r>
            <a:r>
              <a:rPr lang="nb-NO" dirty="0" err="1"/>
              <a:t>open</a:t>
            </a:r>
            <a:r>
              <a:rPr lang="nb-NO" dirty="0"/>
              <a:t> KHiO</a:t>
            </a:r>
          </a:p>
        </p:txBody>
      </p:sp>
      <p:sp>
        <p:nvSpPr>
          <p:cNvPr id="3" name="Plassholder for lysbildenummer 2"/>
          <p:cNvSpPr>
            <a:spLocks noGrp="1"/>
          </p:cNvSpPr>
          <p:nvPr>
            <p:ph type="sldNum" sz="quarter" idx="12"/>
          </p:nvPr>
        </p:nvSpPr>
        <p:spPr/>
        <p:txBody>
          <a:bodyPr/>
          <a:lstStyle/>
          <a:p>
            <a:fld id="{B614C989-9D34-47B7-9901-66AA3E2AADAA}" type="slidenum">
              <a:rPr lang="nb-NO" smtClean="0"/>
              <a:pPr/>
              <a:t>7</a:t>
            </a:fld>
            <a:endParaRPr lang="nb-NO"/>
          </a:p>
        </p:txBody>
      </p:sp>
      <p:sp>
        <p:nvSpPr>
          <p:cNvPr id="4" name="Plassholder for innhold 3"/>
          <p:cNvSpPr>
            <a:spLocks noGrp="1"/>
          </p:cNvSpPr>
          <p:nvPr>
            <p:ph idx="14"/>
          </p:nvPr>
        </p:nvSpPr>
        <p:spPr>
          <a:xfrm>
            <a:off x="650240" y="1992981"/>
            <a:ext cx="11671200" cy="6556227"/>
          </a:xfrm>
        </p:spPr>
        <p:txBody>
          <a:bodyPr/>
          <a:lstStyle/>
          <a:p>
            <a:pPr marL="342900" lvl="0" indent="-342900">
              <a:buFont typeface="Arial" panose="020B0604020202020204" pitchFamily="34" charset="0"/>
              <a:buChar char="•"/>
            </a:pPr>
            <a:r>
              <a:rPr lang="en-US" dirty="0"/>
              <a:t>Remember to bring your access card</a:t>
            </a:r>
          </a:p>
          <a:p>
            <a:pPr marL="342900" lvl="0" indent="-342900">
              <a:buFont typeface="Arial" panose="020B0604020202020204" pitchFamily="34" charset="0"/>
              <a:buChar char="•"/>
            </a:pPr>
            <a:r>
              <a:rPr lang="en-US" dirty="0"/>
              <a:t>Use </a:t>
            </a:r>
            <a:r>
              <a:rPr lang="en-US" dirty="0" err="1"/>
              <a:t>antibac</a:t>
            </a:r>
            <a:r>
              <a:rPr lang="en-US" dirty="0"/>
              <a:t> at front doors, and when entering and leaving rooms</a:t>
            </a:r>
          </a:p>
          <a:p>
            <a:pPr marL="342900" lvl="0" indent="-342900">
              <a:buFont typeface="Arial" panose="020B0604020202020204" pitchFamily="34" charset="0"/>
              <a:buChar char="•"/>
            </a:pPr>
            <a:r>
              <a:rPr lang="en-US" dirty="0"/>
              <a:t>Follow distance marking and requirements</a:t>
            </a:r>
          </a:p>
          <a:p>
            <a:pPr marL="342900" lvl="0" indent="-342900">
              <a:buFont typeface="Arial" panose="020B0604020202020204" pitchFamily="34" charset="0"/>
              <a:buChar char="•"/>
            </a:pPr>
            <a:r>
              <a:rPr lang="en-US" dirty="0"/>
              <a:t>Follow good hand and cough hygiene</a:t>
            </a:r>
          </a:p>
          <a:p>
            <a:pPr marL="342900" lvl="0" indent="-342900">
              <a:buFont typeface="Arial" panose="020B0604020202020204" pitchFamily="34" charset="0"/>
              <a:buChar char="•"/>
            </a:pPr>
            <a:r>
              <a:rPr lang="en-US" dirty="0"/>
              <a:t>Follow instructions for cleaning at your desk and in workshops (next foil)</a:t>
            </a:r>
          </a:p>
          <a:p>
            <a:pPr marL="342900" lvl="0" indent="-342900">
              <a:buFont typeface="Arial" panose="020B0604020202020204" pitchFamily="34" charset="0"/>
              <a:buChar char="•"/>
            </a:pPr>
            <a:r>
              <a:rPr lang="en-US" dirty="0"/>
              <a:t>Keep your workplace tidy, both equipment and rubbish. Throw garbage in trash</a:t>
            </a:r>
          </a:p>
          <a:p>
            <a:pPr marL="342900" lvl="0" indent="-342900">
              <a:buFont typeface="Arial" panose="020B0604020202020204" pitchFamily="34" charset="0"/>
              <a:buChar char="•"/>
            </a:pPr>
            <a:r>
              <a:rPr lang="en-US" dirty="0"/>
              <a:t>Only designated toilets can be used (some are locked for more frequent washing of open toilets) </a:t>
            </a:r>
          </a:p>
          <a:p>
            <a:pPr marL="342900" lvl="0" indent="-342900">
              <a:buFont typeface="Arial" panose="020B0604020202020204" pitchFamily="34" charset="0"/>
              <a:buChar char="•"/>
            </a:pPr>
            <a:r>
              <a:rPr lang="nb-NO" dirty="0" err="1"/>
              <a:t>Substance</a:t>
            </a:r>
            <a:r>
              <a:rPr lang="nb-NO" dirty="0"/>
              <a:t> </a:t>
            </a:r>
            <a:r>
              <a:rPr lang="nb-NO" dirty="0" err="1"/>
              <a:t>use</a:t>
            </a:r>
            <a:r>
              <a:rPr lang="nb-NO" dirty="0"/>
              <a:t>, </a:t>
            </a:r>
            <a:r>
              <a:rPr lang="nb-NO" dirty="0" err="1"/>
              <a:t>including</a:t>
            </a:r>
            <a:r>
              <a:rPr lang="nb-NO" dirty="0"/>
              <a:t> </a:t>
            </a:r>
            <a:r>
              <a:rPr lang="nb-NO" dirty="0" err="1"/>
              <a:t>alchohol</a:t>
            </a:r>
            <a:r>
              <a:rPr lang="nb-NO" dirty="0"/>
              <a:t>, is </a:t>
            </a:r>
            <a:r>
              <a:rPr lang="nb-NO" dirty="0" err="1"/>
              <a:t>strictly</a:t>
            </a:r>
            <a:r>
              <a:rPr lang="nb-NO" dirty="0"/>
              <a:t> </a:t>
            </a:r>
            <a:r>
              <a:rPr lang="nb-NO" dirty="0" err="1"/>
              <a:t>prohibited</a:t>
            </a:r>
            <a:endParaRPr lang="nb-NO" dirty="0"/>
          </a:p>
          <a:p>
            <a:pPr marL="342900" lvl="0" indent="-342900">
              <a:buFont typeface="Arial" panose="020B0604020202020204" pitchFamily="34" charset="0"/>
              <a:buChar char="•"/>
            </a:pPr>
            <a:r>
              <a:rPr lang="nb-NO" dirty="0"/>
              <a:t>Student </a:t>
            </a:r>
            <a:r>
              <a:rPr lang="nb-NO" dirty="0" err="1"/>
              <a:t>regulations</a:t>
            </a:r>
            <a:r>
              <a:rPr lang="nb-NO" dirty="0"/>
              <a:t> still </a:t>
            </a:r>
            <a:r>
              <a:rPr lang="nb-NO" dirty="0" err="1"/>
              <a:t>apply</a:t>
            </a:r>
            <a:endParaRPr lang="nb-NO" dirty="0"/>
          </a:p>
          <a:p>
            <a:pPr marL="342900" indent="-342900">
              <a:buFont typeface="Arial" panose="020B0604020202020204" pitchFamily="34" charset="0"/>
              <a:buChar char="•"/>
            </a:pPr>
            <a:endParaRPr lang="nb-NO" dirty="0"/>
          </a:p>
          <a:p>
            <a:pPr marL="342900" lvl="0" indent="-342900">
              <a:buFont typeface="Arial" panose="020B0604020202020204" pitchFamily="34" charset="0"/>
              <a:buChar char="•"/>
            </a:pPr>
            <a:endParaRPr lang="nb-NO" dirty="0"/>
          </a:p>
          <a:p>
            <a:endParaRPr lang="nb-NO" dirty="0"/>
          </a:p>
        </p:txBody>
      </p:sp>
    </p:spTree>
    <p:extLst>
      <p:ext uri="{BB962C8B-B14F-4D97-AF65-F5344CB8AC3E}">
        <p14:creationId xmlns:p14="http://schemas.microsoft.com/office/powerpoint/2010/main" val="3783745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a:t>Cleaning of own workplace and in workshops</a:t>
            </a:r>
            <a:endParaRPr lang="nb-NO" dirty="0"/>
          </a:p>
        </p:txBody>
      </p:sp>
      <p:sp>
        <p:nvSpPr>
          <p:cNvPr id="3" name="Plassholder for lysbildenummer 2"/>
          <p:cNvSpPr>
            <a:spLocks noGrp="1"/>
          </p:cNvSpPr>
          <p:nvPr>
            <p:ph type="sldNum" sz="quarter" idx="12"/>
          </p:nvPr>
        </p:nvSpPr>
        <p:spPr/>
        <p:txBody>
          <a:bodyPr/>
          <a:lstStyle/>
          <a:p>
            <a:fld id="{B614C989-9D34-47B7-9901-66AA3E2AADAA}" type="slidenum">
              <a:rPr lang="nb-NO" smtClean="0"/>
              <a:pPr/>
              <a:t>8</a:t>
            </a:fld>
            <a:endParaRPr lang="nb-NO"/>
          </a:p>
        </p:txBody>
      </p:sp>
      <p:sp>
        <p:nvSpPr>
          <p:cNvPr id="4" name="Plassholder for innhold 3"/>
          <p:cNvSpPr>
            <a:spLocks noGrp="1"/>
          </p:cNvSpPr>
          <p:nvPr>
            <p:ph idx="14"/>
          </p:nvPr>
        </p:nvSpPr>
        <p:spPr>
          <a:xfrm>
            <a:off x="650240" y="1276400"/>
            <a:ext cx="11671200" cy="6984776"/>
          </a:xfrm>
        </p:spPr>
        <p:txBody>
          <a:bodyPr/>
          <a:lstStyle/>
          <a:p>
            <a:pPr lvl="0">
              <a:buNone/>
            </a:pPr>
            <a:endParaRPr lang="en-US" dirty="0"/>
          </a:p>
          <a:p>
            <a:pPr lvl="0">
              <a:buNone/>
            </a:pPr>
            <a:endParaRPr lang="en-US" dirty="0"/>
          </a:p>
          <a:p>
            <a:pPr lvl="0">
              <a:buNone/>
            </a:pPr>
            <a:r>
              <a:rPr lang="en-US" dirty="0"/>
              <a:t>You are responsible for the following cleaning of your own workplace:</a:t>
            </a:r>
          </a:p>
          <a:p>
            <a:pPr marL="342900" lvl="0" indent="-342900">
              <a:buFont typeface="Arial" panose="020B0604020202020204" pitchFamily="34" charset="0"/>
              <a:buChar char="•"/>
            </a:pPr>
            <a:endParaRPr lang="en-US" dirty="0"/>
          </a:p>
          <a:p>
            <a:pPr marL="342900" lvl="0" indent="-342900">
              <a:buFont typeface="Arial" panose="020B0604020202020204" pitchFamily="34" charset="0"/>
              <a:buChar char="•"/>
            </a:pPr>
            <a:r>
              <a:rPr lang="en-US" dirty="0"/>
              <a:t>Workbenches, machines and other equipment that you use must be cleaned before and after use, as far as possible. </a:t>
            </a:r>
            <a:r>
              <a:rPr lang="en-US" dirty="0" err="1"/>
              <a:t>Verksmester</a:t>
            </a:r>
            <a:r>
              <a:rPr lang="en-US" dirty="0"/>
              <a:t>/head of workshop and dean will give instructions on this</a:t>
            </a:r>
          </a:p>
          <a:p>
            <a:pPr marL="342900" lvl="0" indent="-342900">
              <a:buFont typeface="Arial" panose="020B0604020202020204" pitchFamily="34" charset="0"/>
              <a:buChar char="•"/>
            </a:pPr>
            <a:r>
              <a:rPr lang="en-US" dirty="0"/>
              <a:t>In the workshop, when using machines, face masks should be used to prevent the spread of infection via equipment, machines and tools, as these can be complicated to get adequately cleaned. </a:t>
            </a:r>
            <a:r>
              <a:rPr lang="en-US" dirty="0" err="1"/>
              <a:t>Verksmester</a:t>
            </a:r>
            <a:r>
              <a:rPr lang="en-US" dirty="0"/>
              <a:t>/head of workshop will give instructions on this</a:t>
            </a:r>
          </a:p>
          <a:p>
            <a:pPr marL="342900" lvl="0" indent="-342900">
              <a:buFont typeface="Arial" panose="020B0604020202020204" pitchFamily="34" charset="0"/>
              <a:buChar char="•"/>
            </a:pPr>
            <a:r>
              <a:rPr lang="en-US" dirty="0"/>
              <a:t>The student must have personal protective equipment (where this is needed), which is not to be shared with others</a:t>
            </a:r>
          </a:p>
          <a:p>
            <a:pPr marL="342900" lvl="0" indent="-342900">
              <a:buFont typeface="Arial" panose="020B0604020202020204" pitchFamily="34" charset="0"/>
              <a:buChar char="•"/>
            </a:pPr>
            <a:r>
              <a:rPr lang="en-US" dirty="0"/>
              <a:t>Touch points in your own workplace such as handles, switches, etc. should be cleaned at least twice a day, for example when you arrive at work and at lunchtime. For frequent use, these should be cleaned more often</a:t>
            </a:r>
            <a:endParaRPr lang="nb-NO" dirty="0"/>
          </a:p>
          <a:p>
            <a:pPr marL="342900" lvl="0" indent="-342900">
              <a:buFont typeface="Arial" panose="020B0604020202020204" pitchFamily="34" charset="0"/>
              <a:buChar char="•"/>
            </a:pPr>
            <a:endParaRPr lang="nb-NO" dirty="0"/>
          </a:p>
          <a:p>
            <a:endParaRPr lang="nb-NO" dirty="0"/>
          </a:p>
        </p:txBody>
      </p:sp>
    </p:spTree>
    <p:extLst>
      <p:ext uri="{BB962C8B-B14F-4D97-AF65-F5344CB8AC3E}">
        <p14:creationId xmlns:p14="http://schemas.microsoft.com/office/powerpoint/2010/main" val="3260195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a:t>Areas with passing traffic</a:t>
            </a:r>
            <a:endParaRPr lang="nb-NO" dirty="0"/>
          </a:p>
        </p:txBody>
      </p:sp>
      <p:sp>
        <p:nvSpPr>
          <p:cNvPr id="3" name="Plassholder for lysbildenummer 2"/>
          <p:cNvSpPr>
            <a:spLocks noGrp="1"/>
          </p:cNvSpPr>
          <p:nvPr>
            <p:ph type="sldNum" sz="quarter" idx="12"/>
          </p:nvPr>
        </p:nvSpPr>
        <p:spPr/>
        <p:txBody>
          <a:bodyPr/>
          <a:lstStyle/>
          <a:p>
            <a:fld id="{B614C989-9D34-47B7-9901-66AA3E2AADAA}" type="slidenum">
              <a:rPr lang="nb-NO" smtClean="0"/>
              <a:pPr/>
              <a:t>9</a:t>
            </a:fld>
            <a:endParaRPr lang="nb-NO"/>
          </a:p>
        </p:txBody>
      </p:sp>
      <p:sp>
        <p:nvSpPr>
          <p:cNvPr id="4" name="Plassholder for innhold 3"/>
          <p:cNvSpPr>
            <a:spLocks noGrp="1"/>
          </p:cNvSpPr>
          <p:nvPr>
            <p:ph idx="14"/>
          </p:nvPr>
        </p:nvSpPr>
        <p:spPr>
          <a:xfrm>
            <a:off x="650240" y="1276400"/>
            <a:ext cx="11671200" cy="6556227"/>
          </a:xfrm>
        </p:spPr>
        <p:txBody>
          <a:bodyPr/>
          <a:lstStyle/>
          <a:p>
            <a:pPr lvl="0">
              <a:buNone/>
            </a:pPr>
            <a:endParaRPr lang="en-US" dirty="0"/>
          </a:p>
          <a:p>
            <a:pPr marL="342900" lvl="0" indent="-342900">
              <a:buFont typeface="Arial" panose="020B0604020202020204" pitchFamily="34" charset="0"/>
              <a:buChar char="•"/>
            </a:pPr>
            <a:r>
              <a:rPr lang="en-US" dirty="0"/>
              <a:t>Also pay attention to areas where you pass each other or stay for a short time, such as at the entrance, corridors, toilets and kitchens. </a:t>
            </a:r>
          </a:p>
          <a:p>
            <a:pPr marL="342900" lvl="0" indent="-342900">
              <a:buFont typeface="Arial" panose="020B0604020202020204" pitchFamily="34" charset="0"/>
              <a:buChar char="•"/>
            </a:pPr>
            <a:r>
              <a:rPr lang="en-US" dirty="0"/>
              <a:t>Example: You stop to talk to a fellow student at the entrance. You have a good distance between you. An employee is on her way out of the building. Can she pass without breaking the 1-meter rule?</a:t>
            </a:r>
          </a:p>
          <a:p>
            <a:pPr marL="342900" lvl="0" indent="-342900">
              <a:buFont typeface="Arial" panose="020B0604020202020204" pitchFamily="34" charset="0"/>
              <a:buChar char="•"/>
            </a:pPr>
            <a:r>
              <a:rPr lang="en-US" dirty="0"/>
              <a:t>Try to avoid talking as you pass other people if it is not possible to maintain a distance of 1 meter, such as in a hallway. Try to stay in areas with heavy passing traffic for as short a time as possible.</a:t>
            </a:r>
          </a:p>
          <a:p>
            <a:pPr marL="342900" lvl="0" indent="-342900">
              <a:buFont typeface="Arial" panose="020B0604020202020204" pitchFamily="34" charset="0"/>
              <a:buChar char="•"/>
            </a:pPr>
            <a:r>
              <a:rPr lang="en-US" dirty="0"/>
              <a:t>It is your responsibility to have a sufficient distance to your colleagues and fellow students at all times.</a:t>
            </a:r>
            <a:endParaRPr lang="nb-NO" dirty="0"/>
          </a:p>
          <a:p>
            <a:endParaRPr lang="nb-NO" dirty="0"/>
          </a:p>
        </p:txBody>
      </p:sp>
    </p:spTree>
    <p:extLst>
      <p:ext uri="{BB962C8B-B14F-4D97-AF65-F5344CB8AC3E}">
        <p14:creationId xmlns:p14="http://schemas.microsoft.com/office/powerpoint/2010/main" val="1553175045"/>
      </p:ext>
    </p:extLst>
  </p:cSld>
  <p:clrMapOvr>
    <a:masterClrMapping/>
  </p:clrMapOvr>
</p:sld>
</file>

<file path=ppt/theme/theme1.xml><?xml version="1.0" encoding="utf-8"?>
<a:theme xmlns:a="http://schemas.openxmlformats.org/drawingml/2006/main" name="Kunsthøgskolen - Primær">
  <a:themeElements>
    <a:clrScheme name="KHiO Primær">
      <a:dk1>
        <a:sysClr val="windowText" lastClr="000000"/>
      </a:dk1>
      <a:lt1>
        <a:sysClr val="window" lastClr="FFFFFF"/>
      </a:lt1>
      <a:dk2>
        <a:srgbClr val="37424A"/>
      </a:dk2>
      <a:lt2>
        <a:srgbClr val="FFFFFF"/>
      </a:lt2>
      <a:accent1>
        <a:srgbClr val="37424A"/>
      </a:accent1>
      <a:accent2>
        <a:srgbClr val="4F324C"/>
      </a:accent2>
      <a:accent3>
        <a:srgbClr val="D10074"/>
      </a:accent3>
      <a:accent4>
        <a:srgbClr val="FF7900"/>
      </a:accent4>
      <a:accent5>
        <a:srgbClr val="983222"/>
      </a:accent5>
      <a:accent6>
        <a:srgbClr val="006778"/>
      </a:accent6>
      <a:hlink>
        <a:srgbClr val="0000FF"/>
      </a:hlink>
      <a:folHlink>
        <a:srgbClr val="800080"/>
      </a:folHlink>
    </a:clrScheme>
    <a:fontScheme name="KHi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sjon1" id="{EAE882C1-6BBE-4037-9FC4-549AF0BC95DA}" vid="{C1C790BC-9FF2-4F53-B7B1-F26CAA7B572A}"/>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unsthøgskolen - Bibilioteket">
  <a:themeElements>
    <a:clrScheme name="KHiO Bibiloteket">
      <a:dk1>
        <a:sysClr val="windowText" lastClr="000000"/>
      </a:dk1>
      <a:lt1>
        <a:sysClr val="window" lastClr="FFFFFF"/>
      </a:lt1>
      <a:dk2>
        <a:srgbClr val="4F324C"/>
      </a:dk2>
      <a:lt2>
        <a:srgbClr val="FFFFFF"/>
      </a:lt2>
      <a:accent1>
        <a:srgbClr val="4F324C"/>
      </a:accent1>
      <a:accent2>
        <a:srgbClr val="37424A"/>
      </a:accent2>
      <a:accent3>
        <a:srgbClr val="D10074"/>
      </a:accent3>
      <a:accent4>
        <a:srgbClr val="FF7900"/>
      </a:accent4>
      <a:accent5>
        <a:srgbClr val="983222"/>
      </a:accent5>
      <a:accent6>
        <a:srgbClr val="006778"/>
      </a:accent6>
      <a:hlink>
        <a:srgbClr val="0000FF"/>
      </a:hlink>
      <a:folHlink>
        <a:srgbClr val="800080"/>
      </a:folHlink>
    </a:clrScheme>
    <a:fontScheme name="KHi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sjon1" id="{EAE882C1-6BBE-4037-9FC4-549AF0BC95DA}" vid="{ECF2A217-D8C6-49C8-9B81-31BA9AC8BD99}"/>
    </a:ext>
  </a:extLst>
</a:theme>
</file>

<file path=ppt/theme/theme3.xml><?xml version="1.0" encoding="utf-8"?>
<a:theme xmlns:a="http://schemas.openxmlformats.org/drawingml/2006/main" name="Kunsthøgskolen - Design">
  <a:themeElements>
    <a:clrScheme name="KHiO - Design">
      <a:dk1>
        <a:sysClr val="windowText" lastClr="000000"/>
      </a:dk1>
      <a:lt1>
        <a:sysClr val="window" lastClr="FFFFFF"/>
      </a:lt1>
      <a:dk2>
        <a:srgbClr val="D10074"/>
      </a:dk2>
      <a:lt2>
        <a:srgbClr val="FFFFFF"/>
      </a:lt2>
      <a:accent1>
        <a:srgbClr val="D10074"/>
      </a:accent1>
      <a:accent2>
        <a:srgbClr val="37424A"/>
      </a:accent2>
      <a:accent3>
        <a:srgbClr val="4F324C"/>
      </a:accent3>
      <a:accent4>
        <a:srgbClr val="FF7900"/>
      </a:accent4>
      <a:accent5>
        <a:srgbClr val="983222"/>
      </a:accent5>
      <a:accent6>
        <a:srgbClr val="006778"/>
      </a:accent6>
      <a:hlink>
        <a:srgbClr val="0000FF"/>
      </a:hlink>
      <a:folHlink>
        <a:srgbClr val="800080"/>
      </a:folHlink>
    </a:clrScheme>
    <a:fontScheme name="KHi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sjon1" id="{EAE882C1-6BBE-4037-9FC4-549AF0BC95DA}" vid="{0E4C6C97-00F0-4883-88C7-C91A740DD5BC}"/>
    </a:ext>
  </a:extLst>
</a:theme>
</file>

<file path=ppt/theme/theme4.xml><?xml version="1.0" encoding="utf-8"?>
<a:theme xmlns:a="http://schemas.openxmlformats.org/drawingml/2006/main" name="Kunsthøgskolen - Kunst og håndverk">
  <a:themeElements>
    <a:clrScheme name="KHiO Kunstfag">
      <a:dk1>
        <a:sysClr val="windowText" lastClr="000000"/>
      </a:dk1>
      <a:lt1>
        <a:sysClr val="window" lastClr="FFFFFF"/>
      </a:lt1>
      <a:dk2>
        <a:srgbClr val="FF7900"/>
      </a:dk2>
      <a:lt2>
        <a:srgbClr val="FFFFFF"/>
      </a:lt2>
      <a:accent1>
        <a:srgbClr val="FF7900"/>
      </a:accent1>
      <a:accent2>
        <a:srgbClr val="37424A"/>
      </a:accent2>
      <a:accent3>
        <a:srgbClr val="4F324C"/>
      </a:accent3>
      <a:accent4>
        <a:srgbClr val="D10074"/>
      </a:accent4>
      <a:accent5>
        <a:srgbClr val="983222"/>
      </a:accent5>
      <a:accent6>
        <a:srgbClr val="006778"/>
      </a:accent6>
      <a:hlink>
        <a:srgbClr val="0000FF"/>
      </a:hlink>
      <a:folHlink>
        <a:srgbClr val="800080"/>
      </a:folHlink>
    </a:clrScheme>
    <a:fontScheme name="KHi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sjon1" id="{EAE882C1-6BBE-4037-9FC4-549AF0BC95DA}" vid="{F674DC8B-2D55-4A96-AF64-687ECF2FAB73}"/>
    </a:ext>
  </a:extLst>
</a:theme>
</file>

<file path=ppt/theme/theme5.xml><?xml version="1.0" encoding="utf-8"?>
<a:theme xmlns:a="http://schemas.openxmlformats.org/drawingml/2006/main" name="Kunsthøgskolen - Kunstakademiet">
  <a:themeElements>
    <a:clrScheme name="Egendefinert 2">
      <a:dk1>
        <a:sysClr val="windowText" lastClr="000000"/>
      </a:dk1>
      <a:lt1>
        <a:sysClr val="window" lastClr="FFFFFF"/>
      </a:lt1>
      <a:dk2>
        <a:srgbClr val="EB0000"/>
      </a:dk2>
      <a:lt2>
        <a:srgbClr val="FFFFFF"/>
      </a:lt2>
      <a:accent1>
        <a:srgbClr val="EB0000"/>
      </a:accent1>
      <a:accent2>
        <a:srgbClr val="37424A"/>
      </a:accent2>
      <a:accent3>
        <a:srgbClr val="4F324C"/>
      </a:accent3>
      <a:accent4>
        <a:srgbClr val="D10074"/>
      </a:accent4>
      <a:accent5>
        <a:srgbClr val="FF7900"/>
      </a:accent5>
      <a:accent6>
        <a:srgbClr val="006778"/>
      </a:accent6>
      <a:hlink>
        <a:srgbClr val="0000FF"/>
      </a:hlink>
      <a:folHlink>
        <a:srgbClr val="800080"/>
      </a:folHlink>
    </a:clrScheme>
    <a:fontScheme name="KHi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sjon1" id="{EAE882C1-6BBE-4037-9FC4-549AF0BC95DA}" vid="{755E6BA1-1092-4B55-94FC-9D3A52F233B1}"/>
    </a:ext>
  </a:extLst>
</a:theme>
</file>

<file path=ppt/theme/theme6.xml><?xml version="1.0" encoding="utf-8"?>
<a:theme xmlns:a="http://schemas.openxmlformats.org/drawingml/2006/main" name="Kunsthøgskolen - Teaterhøgskolen">
  <a:themeElements>
    <a:clrScheme name="Egendefinert 3">
      <a:dk1>
        <a:sysClr val="windowText" lastClr="000000"/>
      </a:dk1>
      <a:lt1>
        <a:sysClr val="window" lastClr="FFFFFF"/>
      </a:lt1>
      <a:dk2>
        <a:srgbClr val="00AF3F"/>
      </a:dk2>
      <a:lt2>
        <a:srgbClr val="FFFFFF"/>
      </a:lt2>
      <a:accent1>
        <a:srgbClr val="00AF3F"/>
      </a:accent1>
      <a:accent2>
        <a:srgbClr val="37424A"/>
      </a:accent2>
      <a:accent3>
        <a:srgbClr val="4F324C"/>
      </a:accent3>
      <a:accent4>
        <a:srgbClr val="D10074"/>
      </a:accent4>
      <a:accent5>
        <a:srgbClr val="FF7900"/>
      </a:accent5>
      <a:accent6>
        <a:srgbClr val="983222"/>
      </a:accent6>
      <a:hlink>
        <a:srgbClr val="0000FF"/>
      </a:hlink>
      <a:folHlink>
        <a:srgbClr val="800080"/>
      </a:folHlink>
    </a:clrScheme>
    <a:fontScheme name="KHi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sjon1" id="{EAE882C1-6BBE-4037-9FC4-549AF0BC95DA}" vid="{EBDD4C24-946F-4508-9A24-9601FE06EE2F}"/>
    </a:ext>
  </a:extLst>
</a:theme>
</file>

<file path=ppt/theme/theme7.xml><?xml version="1.0" encoding="utf-8"?>
<a:theme xmlns:a="http://schemas.openxmlformats.org/drawingml/2006/main" name="Kunsthøgskolen - Operahøgskolen">
  <a:themeElements>
    <a:clrScheme name="Egendefinert 4">
      <a:dk1>
        <a:sysClr val="windowText" lastClr="000000"/>
      </a:dk1>
      <a:lt1>
        <a:sysClr val="window" lastClr="FFFFFF"/>
      </a:lt1>
      <a:dk2>
        <a:srgbClr val="0046AD"/>
      </a:dk2>
      <a:lt2>
        <a:srgbClr val="FFFFFF"/>
      </a:lt2>
      <a:accent1>
        <a:srgbClr val="0046AD"/>
      </a:accent1>
      <a:accent2>
        <a:srgbClr val="37424A"/>
      </a:accent2>
      <a:accent3>
        <a:srgbClr val="4F324C"/>
      </a:accent3>
      <a:accent4>
        <a:srgbClr val="D10074"/>
      </a:accent4>
      <a:accent5>
        <a:srgbClr val="FF7900"/>
      </a:accent5>
      <a:accent6>
        <a:srgbClr val="983222"/>
      </a:accent6>
      <a:hlink>
        <a:srgbClr val="0000FF"/>
      </a:hlink>
      <a:folHlink>
        <a:srgbClr val="800080"/>
      </a:folHlink>
    </a:clrScheme>
    <a:fontScheme name="KHi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sjon1" id="{EAE882C1-6BBE-4037-9FC4-549AF0BC95DA}" vid="{1777C87D-CE44-48D3-AA1F-C5DBF5EFB5B6}"/>
    </a:ext>
  </a:extLst>
</a:theme>
</file>

<file path=ppt/theme/theme8.xml><?xml version="1.0" encoding="utf-8"?>
<a:theme xmlns:a="http://schemas.openxmlformats.org/drawingml/2006/main" name="Kunsthøgskolen - Dans">
  <a:themeElements>
    <a:clrScheme name="Egendefinert 5">
      <a:dk1>
        <a:sysClr val="windowText" lastClr="000000"/>
      </a:dk1>
      <a:lt1>
        <a:sysClr val="window" lastClr="FFFFFF"/>
      </a:lt1>
      <a:dk2>
        <a:srgbClr val="00AFFF"/>
      </a:dk2>
      <a:lt2>
        <a:srgbClr val="FFFFFF"/>
      </a:lt2>
      <a:accent1>
        <a:srgbClr val="00AFFF"/>
      </a:accent1>
      <a:accent2>
        <a:srgbClr val="37424A"/>
      </a:accent2>
      <a:accent3>
        <a:srgbClr val="4F324C"/>
      </a:accent3>
      <a:accent4>
        <a:srgbClr val="D10074"/>
      </a:accent4>
      <a:accent5>
        <a:srgbClr val="FF7900"/>
      </a:accent5>
      <a:accent6>
        <a:srgbClr val="983222"/>
      </a:accent6>
      <a:hlink>
        <a:srgbClr val="0000FF"/>
      </a:hlink>
      <a:folHlink>
        <a:srgbClr val="800080"/>
      </a:folHlink>
    </a:clrScheme>
    <a:fontScheme name="KHi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sjon1" id="{EAE882C1-6BBE-4037-9FC4-549AF0BC95DA}" vid="{533B549D-CCEE-4F77-B5B2-35A8C3E5BCF0}"/>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36D69E9AF8ACC1429F29974FC9B87940" ma:contentTypeVersion="15" ma:contentTypeDescription="Opprett et nytt dokument." ma:contentTypeScope="" ma:versionID="c9c6a96eb414a0acf966d6dd5768cf0d">
  <xsd:schema xmlns:xsd="http://www.w3.org/2001/XMLSchema" xmlns:xs="http://www.w3.org/2001/XMLSchema" xmlns:p="http://schemas.microsoft.com/office/2006/metadata/properties" xmlns:ns1="http://schemas.microsoft.com/sharepoint/v3" xmlns:ns3="913cb6e4-ffff-4267-bccd-1ac5c2d5f658" xmlns:ns4="01ca28ea-5c99-4610-a628-ef192a5357f0" targetNamespace="http://schemas.microsoft.com/office/2006/metadata/properties" ma:root="true" ma:fieldsID="66e8777ab22321ced7b2299f53a647be" ns1:_="" ns3:_="" ns4:_="">
    <xsd:import namespace="http://schemas.microsoft.com/sharepoint/v3"/>
    <xsd:import namespace="913cb6e4-ffff-4267-bccd-1ac5c2d5f658"/>
    <xsd:import namespace="01ca28ea-5c99-4610-a628-ef192a5357f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1:_ip_UnifiedCompliancePolicyProperties" minOccurs="0"/>
                <xsd:element ref="ns1:_ip_UnifiedCompliancePolicyUIAction" minOccurs="0"/>
                <xsd:element ref="ns4:MediaServiceDateTaken"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Egenskaper for samordnet samsvarspolicy" ma:hidden="true" ma:internalName="_ip_UnifiedCompliancePolicyProperties">
      <xsd:simpleType>
        <xsd:restriction base="dms:Note"/>
      </xsd:simpleType>
    </xsd:element>
    <xsd:element name="_ip_UnifiedCompliancePolicyUIAction" ma:index="18" nillable="true" ma:displayName="UI-handling for samordnet samsvarspolicy"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13cb6e4-ffff-4267-bccd-1ac5c2d5f658" elementFormDefault="qualified">
    <xsd:import namespace="http://schemas.microsoft.com/office/2006/documentManagement/types"/>
    <xsd:import namespace="http://schemas.microsoft.com/office/infopath/2007/PartnerControls"/>
    <xsd:element name="SharedWithUsers" ma:index="8" nillable="true" ma:displayName="Del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ingsdetaljer" ma:description="" ma:internalName="SharedWithDetails" ma:readOnly="true">
      <xsd:simpleType>
        <xsd:restriction base="dms:Note">
          <xsd:maxLength value="255"/>
        </xsd:restriction>
      </xsd:simpleType>
    </xsd:element>
    <xsd:element name="SharingHintHash" ma:index="10" nillable="true" ma:displayName="Hash for deling av tips"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ca28ea-5c99-4610-a628-ef192a5357f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D7ED2E-FFFA-4C8F-8C32-930FA6A881C3}">
  <ds:schemaRefs>
    <ds:schemaRef ds:uri="http://schemas.microsoft.com/sharepoint/v3/contenttype/forms"/>
  </ds:schemaRefs>
</ds:datastoreItem>
</file>

<file path=customXml/itemProps2.xml><?xml version="1.0" encoding="utf-8"?>
<ds:datastoreItem xmlns:ds="http://schemas.openxmlformats.org/officeDocument/2006/customXml" ds:itemID="{22E54057-13D9-4236-BCFB-48C68FFAAFDE}">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7E510B6E-6D0C-402D-B288-59160A9139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13cb6e4-ffff-4267-bccd-1ac5c2d5f658"/>
    <ds:schemaRef ds:uri="01ca28ea-5c99-4610-a628-ef192a5357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KHiO_Powerpointmal_2018</Template>
  <TotalTime>13923</TotalTime>
  <Words>1452</Words>
  <Application>Microsoft Office PowerPoint</Application>
  <PresentationFormat>Egendefinert</PresentationFormat>
  <Paragraphs>134</Paragraphs>
  <Slides>13</Slides>
  <Notes>1</Notes>
  <HiddenSlides>0</HiddenSlides>
  <MMClips>0</MMClips>
  <ScaleCrop>false</ScaleCrop>
  <HeadingPairs>
    <vt:vector size="6" baseType="variant">
      <vt:variant>
        <vt:lpstr>Brukte skrifter</vt:lpstr>
      </vt:variant>
      <vt:variant>
        <vt:i4>2</vt:i4>
      </vt:variant>
      <vt:variant>
        <vt:lpstr>Tema</vt:lpstr>
      </vt:variant>
      <vt:variant>
        <vt:i4>8</vt:i4>
      </vt:variant>
      <vt:variant>
        <vt:lpstr>Lysbildetitler</vt:lpstr>
      </vt:variant>
      <vt:variant>
        <vt:i4>13</vt:i4>
      </vt:variant>
    </vt:vector>
  </HeadingPairs>
  <TitlesOfParts>
    <vt:vector size="23" baseType="lpstr">
      <vt:lpstr>Arial</vt:lpstr>
      <vt:lpstr>Calibri</vt:lpstr>
      <vt:lpstr>Kunsthøgskolen - Primær</vt:lpstr>
      <vt:lpstr>Kunsthøgskolen - Bibilioteket</vt:lpstr>
      <vt:lpstr>Kunsthøgskolen - Design</vt:lpstr>
      <vt:lpstr>Kunsthøgskolen - Kunst og håndverk</vt:lpstr>
      <vt:lpstr>Kunsthøgskolen - Kunstakademiet</vt:lpstr>
      <vt:lpstr>Kunsthøgskolen - Teaterhøgskolen</vt:lpstr>
      <vt:lpstr>Kunsthøgskolen - Operahøgskolen</vt:lpstr>
      <vt:lpstr>Kunsthøgskolen - Dans</vt:lpstr>
      <vt:lpstr>Information and training Measures for infection prevention and control at KHiO Autumn 2020 </vt:lpstr>
      <vt:lpstr>The condition for open KHiO is infection prevention and control</vt:lpstr>
      <vt:lpstr>This means</vt:lpstr>
      <vt:lpstr> </vt:lpstr>
      <vt:lpstr>Prior to arrival at campus  </vt:lpstr>
      <vt:lpstr>Confirmation of sickness self-declaration </vt:lpstr>
      <vt:lpstr>Rules for staying at open KHiO</vt:lpstr>
      <vt:lpstr>Cleaning of own workplace and in workshops</vt:lpstr>
      <vt:lpstr>Areas with passing traffic</vt:lpstr>
      <vt:lpstr>Proper use of face mask (textile or paper)</vt:lpstr>
      <vt:lpstr>Some advice regarding touch points</vt:lpstr>
      <vt:lpstr>Lunch break</vt:lpstr>
      <vt:lpstr>Summing-up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Studentundersøkelsen 2018-19</dc:title>
  <dc:creator>Gro Enerstvedt Smenes</dc:creator>
  <dc:description>Template by addpoint.no</dc:description>
  <cp:lastModifiedBy>Siren Margrethe Andresen Tjøtta</cp:lastModifiedBy>
  <cp:revision>585</cp:revision>
  <cp:lastPrinted>2019-09-06T06:58:54Z</cp:lastPrinted>
  <dcterms:created xsi:type="dcterms:W3CDTF">2019-05-15T11:59:55Z</dcterms:created>
  <dcterms:modified xsi:type="dcterms:W3CDTF">2020-08-05T14:38:57Z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by">
    <vt:lpwstr>addpoint.no</vt:lpwstr>
  </property>
  <property fmtid="{D5CDD505-2E9C-101B-9397-08002B2CF9AE}" pid="3" name="ContentTypeId">
    <vt:lpwstr>0x01010036D69E9AF8ACC1429F29974FC9B87940</vt:lpwstr>
  </property>
  <property fmtid="{D5CDD505-2E9C-101B-9397-08002B2CF9AE}" pid="4" name="MSIP_Label_9f6c8c24-ab34-47ed-8c35-2ad744cc63c7_Enabled">
    <vt:lpwstr>true</vt:lpwstr>
  </property>
  <property fmtid="{D5CDD505-2E9C-101B-9397-08002B2CF9AE}" pid="5" name="MSIP_Label_9f6c8c24-ab34-47ed-8c35-2ad744cc63c7_SetDate">
    <vt:lpwstr>2019-11-06T16:46:48Z</vt:lpwstr>
  </property>
  <property fmtid="{D5CDD505-2E9C-101B-9397-08002B2CF9AE}" pid="6" name="MSIP_Label_9f6c8c24-ab34-47ed-8c35-2ad744cc63c7_Method">
    <vt:lpwstr>Standard</vt:lpwstr>
  </property>
  <property fmtid="{D5CDD505-2E9C-101B-9397-08002B2CF9AE}" pid="7" name="MSIP_Label_9f6c8c24-ab34-47ed-8c35-2ad744cc63c7_Name">
    <vt:lpwstr>Åpen informasjon</vt:lpwstr>
  </property>
  <property fmtid="{D5CDD505-2E9C-101B-9397-08002B2CF9AE}" pid="8" name="MSIP_Label_9f6c8c24-ab34-47ed-8c35-2ad744cc63c7_SiteId">
    <vt:lpwstr>631d405d-9825-4459-b5bc-d88848e60a69</vt:lpwstr>
  </property>
  <property fmtid="{D5CDD505-2E9C-101B-9397-08002B2CF9AE}" pid="9" name="MSIP_Label_9f6c8c24-ab34-47ed-8c35-2ad744cc63c7_ActionId">
    <vt:lpwstr>7bc2e072-da5e-4b1a-9a7f-0000ba08db96</vt:lpwstr>
  </property>
  <property fmtid="{D5CDD505-2E9C-101B-9397-08002B2CF9AE}" pid="10" name="MSIP_Label_9f6c8c24-ab34-47ed-8c35-2ad744cc63c7_ContentBits">
    <vt:lpwstr>0</vt:lpwstr>
  </property>
</Properties>
</file>